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5"/>
  </p:notesMasterIdLst>
  <p:sldIdLst>
    <p:sldId id="256" r:id="rId2"/>
    <p:sldId id="259" r:id="rId3"/>
    <p:sldId id="277" r:id="rId4"/>
    <p:sldId id="264" r:id="rId5"/>
    <p:sldId id="278" r:id="rId6"/>
    <p:sldId id="263" r:id="rId7"/>
    <p:sldId id="268" r:id="rId8"/>
    <p:sldId id="272" r:id="rId9"/>
    <p:sldId id="279" r:id="rId10"/>
    <p:sldId id="276" r:id="rId11"/>
    <p:sldId id="261" r:id="rId12"/>
    <p:sldId id="274" r:id="rId13"/>
    <p:sldId id="270" r:id="rId14"/>
  </p:sldIdLst>
  <p:sldSz cx="12192000" cy="6858000"/>
  <p:notesSz cx="6858000" cy="9144000"/>
  <p:embeddedFontLst>
    <p:embeddedFont>
      <p:font typeface="Open Sans" panose="020B0606030504020204" pitchFamily="34" charset="0"/>
      <p:regular r:id="rId16"/>
      <p:bold r:id="rId17"/>
      <p:italic r:id="rId18"/>
      <p:boldItalic r:id="rId19"/>
    </p:embeddedFont>
    <p:embeddedFont>
      <p:font typeface="Open Sans SemiBold" panose="020B0706030804020204" pitchFamily="34" charset="0"/>
      <p:bold r:id="rId20"/>
      <p:boldItalic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E1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38" autoAdjust="0"/>
    <p:restoredTop sz="91944" autoAdjust="0"/>
  </p:normalViewPr>
  <p:slideViewPr>
    <p:cSldViewPr>
      <p:cViewPr varScale="1">
        <p:scale>
          <a:sx n="76" d="100"/>
          <a:sy n="76" d="100"/>
        </p:scale>
        <p:origin x="922" y="48"/>
      </p:cViewPr>
      <p:guideLst/>
    </p:cSldViewPr>
  </p:slideViewPr>
  <p:notesTextViewPr>
    <p:cViewPr>
      <p:scale>
        <a:sx n="1" d="1"/>
        <a:sy n="1" d="1"/>
      </p:scale>
      <p:origin x="0" y="0"/>
    </p:cViewPr>
  </p:notesTextViewPr>
  <p:notesViewPr>
    <p:cSldViewPr>
      <p:cViewPr>
        <p:scale>
          <a:sx n="100" d="100"/>
          <a:sy n="100" d="100"/>
        </p:scale>
        <p:origin x="2400" y="-22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solidFill>
                  <a:schemeClr val="bg1"/>
                </a:solidFill>
              </a:rPr>
              <a:t>Revenue Chart</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Sales</c:v>
                </c:pt>
              </c:strCache>
            </c:strRef>
          </c:tx>
          <c:dPt>
            <c:idx val="0"/>
            <c:bubble3D val="0"/>
            <c:spPr>
              <a:solidFill>
                <a:schemeClr val="accent4">
                  <a:lumMod val="75000"/>
                </a:schemeClr>
              </a:solidFill>
              <a:ln w="19050">
                <a:solidFill>
                  <a:schemeClr val="lt1"/>
                </a:solidFill>
              </a:ln>
              <a:effectLst/>
            </c:spPr>
            <c:extLst>
              <c:ext xmlns:c16="http://schemas.microsoft.com/office/drawing/2014/chart" uri="{C3380CC4-5D6E-409C-BE32-E72D297353CC}">
                <c16:uniqueId val="{00000001-E902-42FE-99CA-4A20FE876D4D}"/>
              </c:ext>
            </c:extLst>
          </c:dPt>
          <c:dPt>
            <c:idx val="1"/>
            <c:bubble3D val="0"/>
            <c:spPr>
              <a:solidFill>
                <a:schemeClr val="accent1">
                  <a:lumMod val="60000"/>
                  <a:lumOff val="40000"/>
                </a:schemeClr>
              </a:solidFill>
              <a:ln w="19050">
                <a:solidFill>
                  <a:schemeClr val="lt1"/>
                </a:solidFill>
              </a:ln>
              <a:effectLst/>
            </c:spPr>
            <c:extLst>
              <c:ext xmlns:c16="http://schemas.microsoft.com/office/drawing/2014/chart" uri="{C3380CC4-5D6E-409C-BE32-E72D297353CC}">
                <c16:uniqueId val="{00000004-E902-42FE-99CA-4A20FE876D4D}"/>
              </c:ext>
            </c:extLst>
          </c:dPt>
          <c:dPt>
            <c:idx val="2"/>
            <c:bubble3D val="0"/>
            <c:spPr>
              <a:solidFill>
                <a:schemeClr val="tx2">
                  <a:lumMod val="60000"/>
                  <a:lumOff val="40000"/>
                </a:schemeClr>
              </a:solidFill>
              <a:ln w="19050">
                <a:solidFill>
                  <a:schemeClr val="lt1"/>
                </a:solidFill>
              </a:ln>
              <a:effectLst/>
            </c:spPr>
            <c:extLst>
              <c:ext xmlns:c16="http://schemas.microsoft.com/office/drawing/2014/chart" uri="{C3380CC4-5D6E-409C-BE32-E72D297353CC}">
                <c16:uniqueId val="{00000003-E902-42FE-99CA-4A20FE876D4D}"/>
              </c:ext>
            </c:extLst>
          </c:dPt>
          <c:dPt>
            <c:idx val="3"/>
            <c:bubble3D val="0"/>
            <c:spPr>
              <a:solidFill>
                <a:schemeClr val="accent5">
                  <a:lumMod val="75000"/>
                </a:schemeClr>
              </a:solidFill>
              <a:ln w="19050">
                <a:solidFill>
                  <a:schemeClr val="lt1"/>
                </a:solidFill>
              </a:ln>
              <a:effectLst/>
            </c:spPr>
            <c:extLst>
              <c:ext xmlns:c16="http://schemas.microsoft.com/office/drawing/2014/chart" uri="{C3380CC4-5D6E-409C-BE32-E72D297353CC}">
                <c16:uniqueId val="{00000002-E902-42FE-99CA-4A20FE876D4D}"/>
              </c:ext>
            </c:extLst>
          </c:dPt>
          <c:dLbls>
            <c:dLbl>
              <c:idx val="0"/>
              <c:layout>
                <c:manualLayout>
                  <c:x val="-0.18227526691017026"/>
                  <c:y val="-4.1895834184551985E-2"/>
                </c:manualLayout>
              </c:layout>
              <c:tx>
                <c:rich>
                  <a:bodyPr/>
                  <a:lstStyle/>
                  <a:p>
                    <a:r>
                      <a:rPr lang="en-US"/>
                      <a:t>55%</a:t>
                    </a:r>
                  </a:p>
                </c:rich>
              </c:tx>
              <c:dLblPos val="bestFi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902-42FE-99CA-4A20FE876D4D}"/>
                </c:ext>
              </c:extLst>
            </c:dLbl>
            <c:dLbl>
              <c:idx val="1"/>
              <c:layout>
                <c:manualLayout>
                  <c:x val="0.12034381313506257"/>
                  <c:y val="-0.15802384968743252"/>
                </c:manualLayout>
              </c:layout>
              <c:tx>
                <c:rich>
                  <a:bodyPr/>
                  <a:lstStyle/>
                  <a:p>
                    <a:r>
                      <a:rPr lang="en-US"/>
                      <a:t>15%</a:t>
                    </a:r>
                  </a:p>
                </c:rich>
              </c:tx>
              <c:dLblPos val="bestFi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E902-42FE-99CA-4A20FE876D4D}"/>
                </c:ext>
              </c:extLst>
            </c:dLbl>
            <c:dLbl>
              <c:idx val="2"/>
              <c:layout>
                <c:manualLayout>
                  <c:x val="0.14525702189040562"/>
                  <c:y val="7.4567921411602706E-2"/>
                </c:manualLayout>
              </c:layout>
              <c:tx>
                <c:rich>
                  <a:bodyPr/>
                  <a:lstStyle/>
                  <a:p>
                    <a:r>
                      <a:rPr lang="en-US"/>
                      <a:t>20%</a:t>
                    </a:r>
                  </a:p>
                </c:rich>
              </c:tx>
              <c:dLblPos val="bestFi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902-42FE-99CA-4A20FE876D4D}"/>
                </c:ext>
              </c:extLst>
            </c:dLbl>
            <c:dLbl>
              <c:idx val="3"/>
              <c:layout>
                <c:manualLayout>
                  <c:x val="5.7080923129120047E-2"/>
                  <c:y val="0.1551730940971148"/>
                </c:manualLayout>
              </c:layout>
              <c:tx>
                <c:rich>
                  <a:bodyPr/>
                  <a:lstStyle/>
                  <a:p>
                    <a:r>
                      <a:rPr lang="en-US"/>
                      <a:t>10%</a:t>
                    </a:r>
                  </a:p>
                </c:rich>
              </c:tx>
              <c:dLblPos val="bestFi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902-42FE-99CA-4A20FE876D4D}"/>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Subscription</c:v>
                </c:pt>
                <c:pt idx="1">
                  <c:v>Sponsor</c:v>
                </c:pt>
                <c:pt idx="2">
                  <c:v>Waste Recycling</c:v>
                </c:pt>
                <c:pt idx="3">
                  <c:v>Digital Marketing</c:v>
                </c:pt>
              </c:strCache>
            </c:strRef>
          </c:cat>
          <c:val>
            <c:numRef>
              <c:f>Sheet1!$B$2:$B$5</c:f>
              <c:numCache>
                <c:formatCode>General</c:formatCode>
                <c:ptCount val="4"/>
                <c:pt idx="0">
                  <c:v>55</c:v>
                </c:pt>
                <c:pt idx="1">
                  <c:v>15</c:v>
                </c:pt>
                <c:pt idx="2">
                  <c:v>20</c:v>
                </c:pt>
                <c:pt idx="3">
                  <c:v>10</c:v>
                </c:pt>
              </c:numCache>
            </c:numRef>
          </c:val>
          <c:extLst>
            <c:ext xmlns:c16="http://schemas.microsoft.com/office/drawing/2014/chart" uri="{C3380CC4-5D6E-409C-BE32-E72D297353CC}">
              <c16:uniqueId val="{00000000-E902-42FE-99CA-4A20FE876D4D}"/>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legendEntry>
        <c:idx val="0"/>
        <c:txPr>
          <a:bodyPr rot="0" spcFirstLastPara="1" vertOverflow="ellipsis" vert="horz" wrap="square" anchor="ctr" anchorCtr="1"/>
          <a:lstStyle/>
          <a:p>
            <a:pPr>
              <a:defRPr sz="1197" b="0" i="0" u="none" strike="noStrike" kern="1200" baseline="0">
                <a:solidFill>
                  <a:schemeClr val="bg1">
                    <a:lumMod val="85000"/>
                  </a:schemeClr>
                </a:solidFill>
                <a:latin typeface="+mn-lt"/>
                <a:ea typeface="+mn-ea"/>
                <a:cs typeface="+mn-cs"/>
              </a:defRPr>
            </a:pPr>
            <a:endParaRPr lang="en-US"/>
          </a:p>
        </c:txPr>
      </c:legendEntry>
      <c:legendEntry>
        <c:idx val="1"/>
        <c:txPr>
          <a:bodyPr rot="0" spcFirstLastPara="1" vertOverflow="ellipsis" vert="horz" wrap="square" anchor="ctr" anchorCtr="1"/>
          <a:lstStyle/>
          <a:p>
            <a:pPr>
              <a:defRPr sz="1197" b="0" i="0" u="none" strike="noStrike" kern="1200" baseline="0">
                <a:solidFill>
                  <a:schemeClr val="bg1">
                    <a:lumMod val="85000"/>
                  </a:schemeClr>
                </a:solidFill>
                <a:latin typeface="+mn-lt"/>
                <a:ea typeface="+mn-ea"/>
                <a:cs typeface="+mn-cs"/>
              </a:defRPr>
            </a:pPr>
            <a:endParaRPr lang="en-US"/>
          </a:p>
        </c:txPr>
      </c:legendEntry>
      <c:legendEntry>
        <c:idx val="2"/>
        <c:txPr>
          <a:bodyPr rot="0" spcFirstLastPara="1" vertOverflow="ellipsis" vert="horz" wrap="square" anchor="ctr" anchorCtr="1"/>
          <a:lstStyle/>
          <a:p>
            <a:pPr>
              <a:defRPr sz="1197" b="0" i="0" u="none" strike="noStrike" kern="1200" baseline="0">
                <a:solidFill>
                  <a:schemeClr val="bg1">
                    <a:lumMod val="85000"/>
                  </a:schemeClr>
                </a:solidFill>
                <a:latin typeface="+mn-lt"/>
                <a:ea typeface="+mn-ea"/>
                <a:cs typeface="+mn-cs"/>
              </a:defRPr>
            </a:pPr>
            <a:endParaRPr lang="en-US"/>
          </a:p>
        </c:txPr>
      </c:legendEntry>
      <c:legendEntry>
        <c:idx val="3"/>
        <c:txPr>
          <a:bodyPr rot="0" spcFirstLastPara="1" vertOverflow="ellipsis" vert="horz" wrap="square" anchor="ctr" anchorCtr="1"/>
          <a:lstStyle/>
          <a:p>
            <a:pPr>
              <a:defRPr sz="1197" b="0" i="0" u="none" strike="noStrike" kern="1200" baseline="0">
                <a:solidFill>
                  <a:schemeClr val="bg1">
                    <a:lumMod val="85000"/>
                  </a:schemeClr>
                </a:solidFill>
                <a:latin typeface="+mn-lt"/>
                <a:ea typeface="+mn-ea"/>
                <a:cs typeface="+mn-cs"/>
              </a:defRPr>
            </a:pPr>
            <a:endParaRPr lang="en-US"/>
          </a:p>
        </c:txPr>
      </c:legendEntry>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Open Sans" pitchFamily="2" charset="0"/>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Open Sans" pitchFamily="2" charset="0"/>
              </a:defRPr>
            </a:lvl1pPr>
          </a:lstStyle>
          <a:p>
            <a:fld id="{89385D24-35C9-4D86-9B2F-79D4EF80E2C4}" type="datetimeFigureOut">
              <a:rPr lang="en-US" smtClean="0"/>
              <a:pPr/>
              <a:t>1/31/2024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Open Sans" pitchFamily="2" charset="0"/>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Open Sans" pitchFamily="2" charset="0"/>
              </a:defRPr>
            </a:lvl1pPr>
          </a:lstStyle>
          <a:p>
            <a:fld id="{2599A82C-2DFD-4271-9A55-774BC1D14951}" type="slidenum">
              <a:rPr lang="en-US" smtClean="0"/>
              <a:pPr/>
              <a:t>‹#›</a:t>
            </a:fld>
            <a:endParaRPr lang="en-US"/>
          </a:p>
        </p:txBody>
      </p:sp>
    </p:spTree>
    <p:extLst>
      <p:ext uri="{BB962C8B-B14F-4D97-AF65-F5344CB8AC3E}">
        <p14:creationId xmlns:p14="http://schemas.microsoft.com/office/powerpoint/2010/main" val="15385916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Open Sans" pitchFamily="2" charset="0"/>
        <a:ea typeface="Open Sans" pitchFamily="2" charset="0"/>
        <a:cs typeface="Open Sans" pitchFamily="2" charset="0"/>
      </a:defRPr>
    </a:lvl1pPr>
    <a:lvl2pPr marL="457200" algn="l" defTabSz="914400" rtl="0" eaLnBrk="1" latinLnBrk="0" hangingPunct="1">
      <a:defRPr sz="1200" kern="1200">
        <a:solidFill>
          <a:schemeClr val="tx1"/>
        </a:solidFill>
        <a:latin typeface="Open Sans" pitchFamily="2" charset="0"/>
        <a:ea typeface="Open Sans" pitchFamily="2" charset="0"/>
        <a:cs typeface="Open Sans" pitchFamily="2" charset="0"/>
      </a:defRPr>
    </a:lvl2pPr>
    <a:lvl3pPr marL="914400" algn="l" defTabSz="914400" rtl="0" eaLnBrk="1" latinLnBrk="0" hangingPunct="1">
      <a:defRPr sz="1200" kern="1200">
        <a:solidFill>
          <a:schemeClr val="tx1"/>
        </a:solidFill>
        <a:latin typeface="Open Sans" pitchFamily="2" charset="0"/>
        <a:ea typeface="Open Sans" pitchFamily="2" charset="0"/>
        <a:cs typeface="Open Sans" pitchFamily="2" charset="0"/>
      </a:defRPr>
    </a:lvl3pPr>
    <a:lvl4pPr marL="1371600" algn="l" defTabSz="914400" rtl="0" eaLnBrk="1" latinLnBrk="0" hangingPunct="1">
      <a:defRPr sz="1200" kern="1200">
        <a:solidFill>
          <a:schemeClr val="tx1"/>
        </a:solidFill>
        <a:latin typeface="Open Sans" pitchFamily="2" charset="0"/>
        <a:ea typeface="Open Sans" pitchFamily="2" charset="0"/>
        <a:cs typeface="Open Sans" pitchFamily="2" charset="0"/>
      </a:defRPr>
    </a:lvl4pPr>
    <a:lvl5pPr marL="1828800" algn="l" defTabSz="914400" rtl="0" eaLnBrk="1" latinLnBrk="0" hangingPunct="1">
      <a:defRPr sz="1200" kern="1200">
        <a:solidFill>
          <a:schemeClr val="tx1"/>
        </a:solidFill>
        <a:latin typeface="Open Sans" pitchFamily="2" charset="0"/>
        <a:ea typeface="Open Sans" pitchFamily="2" charset="0"/>
        <a:cs typeface="Open Sans" pitchFamily="2"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Drag &amp; Drop to add a picture in the back placeholder</a:t>
            </a:r>
            <a:endParaRPr lang="en-US"/>
          </a:p>
        </p:txBody>
      </p:sp>
      <p:sp>
        <p:nvSpPr>
          <p:cNvPr id="4" name="Slide Number Placeholder 3"/>
          <p:cNvSpPr>
            <a:spLocks noGrp="1"/>
          </p:cNvSpPr>
          <p:nvPr>
            <p:ph type="sldNum" sz="quarter" idx="5"/>
          </p:nvPr>
        </p:nvSpPr>
        <p:spPr/>
        <p:txBody>
          <a:bodyPr/>
          <a:lstStyle/>
          <a:p>
            <a:fld id="{4B8D2D79-2C32-4641-9051-582DF8DE995C}" type="slidenum">
              <a:rPr lang="en-US" smtClean="0"/>
              <a:t>1</a:t>
            </a:fld>
            <a:endParaRPr lang="en-US"/>
          </a:p>
        </p:txBody>
      </p:sp>
    </p:spTree>
    <p:extLst>
      <p:ext uri="{BB962C8B-B14F-4D97-AF65-F5344CB8AC3E}">
        <p14:creationId xmlns:p14="http://schemas.microsoft.com/office/powerpoint/2010/main" val="210735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Drag &amp; Drop to add a picture in the back placeholder</a:t>
            </a:r>
            <a:endParaRPr lang="en-US"/>
          </a:p>
        </p:txBody>
      </p:sp>
      <p:sp>
        <p:nvSpPr>
          <p:cNvPr id="4" name="Slide Number Placeholder 3"/>
          <p:cNvSpPr>
            <a:spLocks noGrp="1"/>
          </p:cNvSpPr>
          <p:nvPr>
            <p:ph type="sldNum" sz="quarter" idx="5"/>
          </p:nvPr>
        </p:nvSpPr>
        <p:spPr/>
        <p:txBody>
          <a:bodyPr/>
          <a:lstStyle/>
          <a:p>
            <a:fld id="{4B8D2D79-2C32-4641-9051-582DF8DE995C}" type="slidenum">
              <a:rPr lang="en-US" smtClean="0"/>
              <a:t>2</a:t>
            </a:fld>
            <a:endParaRPr lang="en-US"/>
          </a:p>
        </p:txBody>
      </p:sp>
    </p:spTree>
    <p:extLst>
      <p:ext uri="{BB962C8B-B14F-4D97-AF65-F5344CB8AC3E}">
        <p14:creationId xmlns:p14="http://schemas.microsoft.com/office/powerpoint/2010/main" val="27578454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Drag &amp; Drop to add a picture</a:t>
            </a:r>
            <a:endParaRPr lang="en-US"/>
          </a:p>
          <a:p>
            <a:endParaRPr lang="en-US"/>
          </a:p>
        </p:txBody>
      </p:sp>
      <p:sp>
        <p:nvSpPr>
          <p:cNvPr id="4" name="Slide Number Placeholder 3"/>
          <p:cNvSpPr>
            <a:spLocks noGrp="1"/>
          </p:cNvSpPr>
          <p:nvPr>
            <p:ph type="sldNum" sz="quarter" idx="5"/>
          </p:nvPr>
        </p:nvSpPr>
        <p:spPr/>
        <p:txBody>
          <a:bodyPr/>
          <a:lstStyle/>
          <a:p>
            <a:fld id="{2599A82C-2DFD-4271-9A55-774BC1D14951}" type="slidenum">
              <a:rPr lang="en-US" smtClean="0"/>
              <a:t>7</a:t>
            </a:fld>
            <a:endParaRPr lang="en-US"/>
          </a:p>
        </p:txBody>
      </p:sp>
    </p:spTree>
    <p:extLst>
      <p:ext uri="{BB962C8B-B14F-4D97-AF65-F5344CB8AC3E}">
        <p14:creationId xmlns:p14="http://schemas.microsoft.com/office/powerpoint/2010/main" val="9902213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Drag &amp; Drop to add a picture</a:t>
            </a:r>
            <a:endParaRPr lang="en-US" dirty="0"/>
          </a:p>
        </p:txBody>
      </p:sp>
      <p:sp>
        <p:nvSpPr>
          <p:cNvPr id="4" name="Slide Number Placeholder 3"/>
          <p:cNvSpPr>
            <a:spLocks noGrp="1"/>
          </p:cNvSpPr>
          <p:nvPr>
            <p:ph type="sldNum" sz="quarter" idx="5"/>
          </p:nvPr>
        </p:nvSpPr>
        <p:spPr/>
        <p:txBody>
          <a:bodyPr/>
          <a:lstStyle/>
          <a:p>
            <a:fld id="{2599A82C-2DFD-4271-9A55-774BC1D14951}" type="slidenum">
              <a:rPr lang="en-US" smtClean="0"/>
              <a:t>8</a:t>
            </a:fld>
            <a:endParaRPr lang="en-US"/>
          </a:p>
        </p:txBody>
      </p:sp>
    </p:spTree>
    <p:extLst>
      <p:ext uri="{BB962C8B-B14F-4D97-AF65-F5344CB8AC3E}">
        <p14:creationId xmlns:p14="http://schemas.microsoft.com/office/powerpoint/2010/main" val="14817557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Drag &amp; Drop to add a picture</a:t>
            </a:r>
            <a:endParaRPr lang="en-US"/>
          </a:p>
        </p:txBody>
      </p:sp>
      <p:sp>
        <p:nvSpPr>
          <p:cNvPr id="4" name="Slide Number Placeholder 3"/>
          <p:cNvSpPr>
            <a:spLocks noGrp="1"/>
          </p:cNvSpPr>
          <p:nvPr>
            <p:ph type="sldNum" sz="quarter" idx="5"/>
          </p:nvPr>
        </p:nvSpPr>
        <p:spPr/>
        <p:txBody>
          <a:bodyPr/>
          <a:lstStyle/>
          <a:p>
            <a:fld id="{2599A82C-2DFD-4271-9A55-774BC1D14951}" type="slidenum">
              <a:rPr lang="en-US" smtClean="0"/>
              <a:t>10</a:t>
            </a:fld>
            <a:endParaRPr lang="en-US"/>
          </a:p>
        </p:txBody>
      </p:sp>
    </p:spTree>
    <p:extLst>
      <p:ext uri="{BB962C8B-B14F-4D97-AF65-F5344CB8AC3E}">
        <p14:creationId xmlns:p14="http://schemas.microsoft.com/office/powerpoint/2010/main" val="17872020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Drag &amp; Drop to add a picture</a:t>
            </a:r>
            <a:endParaRPr lang="en-US"/>
          </a:p>
        </p:txBody>
      </p:sp>
      <p:sp>
        <p:nvSpPr>
          <p:cNvPr id="4" name="Slide Number Placeholder 3"/>
          <p:cNvSpPr>
            <a:spLocks noGrp="1"/>
          </p:cNvSpPr>
          <p:nvPr>
            <p:ph type="sldNum" sz="quarter" idx="5"/>
          </p:nvPr>
        </p:nvSpPr>
        <p:spPr/>
        <p:txBody>
          <a:bodyPr/>
          <a:lstStyle/>
          <a:p>
            <a:fld id="{2599A82C-2DFD-4271-9A55-774BC1D14951}" type="slidenum">
              <a:rPr lang="en-US" smtClean="0"/>
              <a:t>11</a:t>
            </a:fld>
            <a:endParaRPr lang="en-US"/>
          </a:p>
        </p:txBody>
      </p:sp>
    </p:spTree>
    <p:extLst>
      <p:ext uri="{BB962C8B-B14F-4D97-AF65-F5344CB8AC3E}">
        <p14:creationId xmlns:p14="http://schemas.microsoft.com/office/powerpoint/2010/main" val="9028345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Drag &amp; Drop to add a picture</a:t>
            </a:r>
            <a:endParaRPr lang="en-US"/>
          </a:p>
        </p:txBody>
      </p:sp>
      <p:sp>
        <p:nvSpPr>
          <p:cNvPr id="4" name="Slide Number Placeholder 3"/>
          <p:cNvSpPr>
            <a:spLocks noGrp="1"/>
          </p:cNvSpPr>
          <p:nvPr>
            <p:ph type="sldNum" sz="quarter" idx="5"/>
          </p:nvPr>
        </p:nvSpPr>
        <p:spPr/>
        <p:txBody>
          <a:bodyPr/>
          <a:lstStyle/>
          <a:p>
            <a:fld id="{2599A82C-2DFD-4271-9A55-774BC1D14951}" type="slidenum">
              <a:rPr lang="en-US" smtClean="0"/>
              <a:t>12</a:t>
            </a:fld>
            <a:endParaRPr lang="en-US"/>
          </a:p>
        </p:txBody>
      </p:sp>
    </p:spTree>
    <p:extLst>
      <p:ext uri="{BB962C8B-B14F-4D97-AF65-F5344CB8AC3E}">
        <p14:creationId xmlns:p14="http://schemas.microsoft.com/office/powerpoint/2010/main" val="29981335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Drag &amp; Drop to add a picture</a:t>
            </a:r>
            <a:endParaRPr lang="en-US"/>
          </a:p>
        </p:txBody>
      </p:sp>
      <p:sp>
        <p:nvSpPr>
          <p:cNvPr id="4" name="Slide Number Placeholder 3"/>
          <p:cNvSpPr>
            <a:spLocks noGrp="1"/>
          </p:cNvSpPr>
          <p:nvPr>
            <p:ph type="sldNum" sz="quarter" idx="5"/>
          </p:nvPr>
        </p:nvSpPr>
        <p:spPr/>
        <p:txBody>
          <a:bodyPr/>
          <a:lstStyle/>
          <a:p>
            <a:fld id="{2599A82C-2DFD-4271-9A55-774BC1D14951}" type="slidenum">
              <a:rPr lang="en-US" smtClean="0"/>
              <a:t>13</a:t>
            </a:fld>
            <a:endParaRPr lang="en-US"/>
          </a:p>
        </p:txBody>
      </p:sp>
    </p:spTree>
    <p:extLst>
      <p:ext uri="{BB962C8B-B14F-4D97-AF65-F5344CB8AC3E}">
        <p14:creationId xmlns:p14="http://schemas.microsoft.com/office/powerpoint/2010/main" val="34225594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FDF47F-B054-A3FB-ABFA-81D618568F30}"/>
              </a:ext>
            </a:extLst>
          </p:cNvPr>
          <p:cNvSpPr>
            <a:spLocks noGrp="1"/>
          </p:cNvSpPr>
          <p:nvPr>
            <p:ph type="dt" sz="half" idx="10"/>
          </p:nvPr>
        </p:nvSpPr>
        <p:spPr>
          <a:xfrm>
            <a:off x="838200" y="6356350"/>
            <a:ext cx="1153344" cy="365125"/>
          </a:xfrm>
          <a:prstGeom prst="rect">
            <a:avLst/>
          </a:prstGeom>
        </p:spPr>
        <p:txBody>
          <a:bodyPr/>
          <a:lstStyle/>
          <a:p>
            <a:fld id="{A873BED0-A29E-4374-BBA3-1EB930F6224C}" type="datetimeFigureOut">
              <a:rPr lang="en-US" smtClean="0"/>
              <a:t>1/31/2024</a:t>
            </a:fld>
            <a:endParaRPr lang="en-US"/>
          </a:p>
        </p:txBody>
      </p:sp>
      <p:sp>
        <p:nvSpPr>
          <p:cNvPr id="3" name="Footer Placeholder 2">
            <a:extLst>
              <a:ext uri="{FF2B5EF4-FFF2-40B4-BE49-F238E27FC236}">
                <a16:creationId xmlns:a16="http://schemas.microsoft.com/office/drawing/2014/main" id="{18B97A88-857F-D5D1-8E04-8158937315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5C348F-7A08-19FF-F34E-37D6958E70E7}"/>
              </a:ext>
            </a:extLst>
          </p:cNvPr>
          <p:cNvSpPr>
            <a:spLocks noGrp="1"/>
          </p:cNvSpPr>
          <p:nvPr>
            <p:ph type="sldNum" sz="quarter" idx="12"/>
          </p:nvPr>
        </p:nvSpPr>
        <p:spPr/>
        <p:txBody>
          <a:bodyPr/>
          <a:lstStyle/>
          <a:p>
            <a:fld id="{BC45796F-7A37-4E4C-B036-F3047C2B6C6D}" type="slidenum">
              <a:rPr lang="en-US" smtClean="0"/>
              <a:t>‹#›</a:t>
            </a:fld>
            <a:endParaRPr lang="en-US"/>
          </a:p>
        </p:txBody>
      </p:sp>
    </p:spTree>
    <p:extLst>
      <p:ext uri="{BB962C8B-B14F-4D97-AF65-F5344CB8AC3E}">
        <p14:creationId xmlns:p14="http://schemas.microsoft.com/office/powerpoint/2010/main" val="281505486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ayout 9">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FDF47F-B054-A3FB-ABFA-81D618568F30}"/>
              </a:ext>
            </a:extLst>
          </p:cNvPr>
          <p:cNvSpPr>
            <a:spLocks noGrp="1"/>
          </p:cNvSpPr>
          <p:nvPr>
            <p:ph type="dt" sz="half" idx="10"/>
          </p:nvPr>
        </p:nvSpPr>
        <p:spPr>
          <a:xfrm>
            <a:off x="838200" y="6356350"/>
            <a:ext cx="1153344" cy="365125"/>
          </a:xfrm>
          <a:prstGeom prst="rect">
            <a:avLst/>
          </a:prstGeom>
        </p:spPr>
        <p:txBody>
          <a:bodyPr/>
          <a:lstStyle/>
          <a:p>
            <a:fld id="{A873BED0-A29E-4374-BBA3-1EB930F6224C}" type="datetimeFigureOut">
              <a:rPr lang="en-US" smtClean="0"/>
              <a:t>1/31/2024</a:t>
            </a:fld>
            <a:endParaRPr lang="en-US"/>
          </a:p>
        </p:txBody>
      </p:sp>
      <p:sp>
        <p:nvSpPr>
          <p:cNvPr id="3" name="Footer Placeholder 2">
            <a:extLst>
              <a:ext uri="{FF2B5EF4-FFF2-40B4-BE49-F238E27FC236}">
                <a16:creationId xmlns:a16="http://schemas.microsoft.com/office/drawing/2014/main" id="{18B97A88-857F-D5D1-8E04-8158937315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5C348F-7A08-19FF-F34E-37D6958E70E7}"/>
              </a:ext>
            </a:extLst>
          </p:cNvPr>
          <p:cNvSpPr>
            <a:spLocks noGrp="1"/>
          </p:cNvSpPr>
          <p:nvPr>
            <p:ph type="sldNum" sz="quarter" idx="12"/>
          </p:nvPr>
        </p:nvSpPr>
        <p:spPr/>
        <p:txBody>
          <a:bodyPr/>
          <a:lstStyle/>
          <a:p>
            <a:fld id="{BC45796F-7A37-4E4C-B036-F3047C2B6C6D}" type="slidenum">
              <a:rPr lang="en-US" smtClean="0"/>
              <a:t>‹#›</a:t>
            </a:fld>
            <a:endParaRPr lang="en-US"/>
          </a:p>
        </p:txBody>
      </p:sp>
      <p:sp>
        <p:nvSpPr>
          <p:cNvPr id="5" name="Oval 4">
            <a:extLst>
              <a:ext uri="{FF2B5EF4-FFF2-40B4-BE49-F238E27FC236}">
                <a16:creationId xmlns:a16="http://schemas.microsoft.com/office/drawing/2014/main" id="{485D4330-49E8-DE50-2AC3-307B81AD5038}"/>
              </a:ext>
            </a:extLst>
          </p:cNvPr>
          <p:cNvSpPr/>
          <p:nvPr userDrawn="1"/>
        </p:nvSpPr>
        <p:spPr>
          <a:xfrm>
            <a:off x="8951638" y="188640"/>
            <a:ext cx="6480724" cy="6480720"/>
          </a:xfrm>
          <a:prstGeom prst="ellipse">
            <a:avLst/>
          </a:prstGeom>
          <a:gradFill flip="none" rotWithShape="1">
            <a:gsLst>
              <a:gs pos="0">
                <a:schemeClr val="accent3"/>
              </a:gs>
              <a:gs pos="100000">
                <a:schemeClr val="accent2"/>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B7212843-9D95-3E96-DCC8-9F8D47D6A53C}"/>
              </a:ext>
            </a:extLst>
          </p:cNvPr>
          <p:cNvPicPr>
            <a:picLocks noChangeAspect="1"/>
          </p:cNvPicPr>
          <p:nvPr userDrawn="1"/>
        </p:nvPicPr>
        <p:blipFill>
          <a:blip r:embed="rId2"/>
          <a:stretch>
            <a:fillRect/>
          </a:stretch>
        </p:blipFill>
        <p:spPr>
          <a:xfrm>
            <a:off x="6090628" y="1322134"/>
            <a:ext cx="7200800" cy="4213732"/>
          </a:xfrm>
          <a:prstGeom prst="rect">
            <a:avLst/>
          </a:prstGeom>
        </p:spPr>
      </p:pic>
      <p:sp>
        <p:nvSpPr>
          <p:cNvPr id="13" name="Picture Placeholder 12">
            <a:extLst>
              <a:ext uri="{FF2B5EF4-FFF2-40B4-BE49-F238E27FC236}">
                <a16:creationId xmlns:a16="http://schemas.microsoft.com/office/drawing/2014/main" id="{3248BD4C-28C6-6A67-33CC-7912B6A9A264}"/>
              </a:ext>
            </a:extLst>
          </p:cNvPr>
          <p:cNvSpPr>
            <a:spLocks noGrp="1"/>
          </p:cNvSpPr>
          <p:nvPr>
            <p:ph type="pic" sz="quarter" idx="13" hasCustomPrompt="1"/>
          </p:nvPr>
        </p:nvSpPr>
        <p:spPr>
          <a:xfrm>
            <a:off x="6937028" y="1595193"/>
            <a:ext cx="5508000" cy="3456000"/>
          </a:xfrm>
          <a:custGeom>
            <a:avLst/>
            <a:gdLst>
              <a:gd name="connsiteX0" fmla="*/ 0 w 5508000"/>
              <a:gd name="connsiteY0" fmla="*/ 0 h 3456000"/>
              <a:gd name="connsiteX1" fmla="*/ 5508000 w 5508000"/>
              <a:gd name="connsiteY1" fmla="*/ 0 h 3456000"/>
              <a:gd name="connsiteX2" fmla="*/ 5508000 w 5508000"/>
              <a:gd name="connsiteY2" fmla="*/ 3456000 h 3456000"/>
              <a:gd name="connsiteX3" fmla="*/ 0 w 5508000"/>
              <a:gd name="connsiteY3" fmla="*/ 3456000 h 3456000"/>
            </a:gdLst>
            <a:ahLst/>
            <a:cxnLst>
              <a:cxn ang="0">
                <a:pos x="connsiteX0" y="connsiteY0"/>
              </a:cxn>
              <a:cxn ang="0">
                <a:pos x="connsiteX1" y="connsiteY1"/>
              </a:cxn>
              <a:cxn ang="0">
                <a:pos x="connsiteX2" y="connsiteY2"/>
              </a:cxn>
              <a:cxn ang="0">
                <a:pos x="connsiteX3" y="connsiteY3"/>
              </a:cxn>
            </a:cxnLst>
            <a:rect l="l" t="t" r="r" b="b"/>
            <a:pathLst>
              <a:path w="5508000" h="3456000">
                <a:moveTo>
                  <a:pt x="0" y="0"/>
                </a:moveTo>
                <a:lnTo>
                  <a:pt x="5508000" y="0"/>
                </a:lnTo>
                <a:lnTo>
                  <a:pt x="5508000" y="3456000"/>
                </a:lnTo>
                <a:lnTo>
                  <a:pt x="0" y="3456000"/>
                </a:lnTo>
                <a:close/>
              </a:path>
            </a:pathLst>
          </a:custGeom>
          <a:solidFill>
            <a:schemeClr val="bg2">
              <a:lumMod val="75000"/>
            </a:schemeClr>
          </a:solidFill>
        </p:spPr>
        <p:txBody>
          <a:bodyPr wrap="square" tIns="360000" bIns="360000">
            <a:noAutofit/>
          </a:bodyPr>
          <a:lstStyle>
            <a:lvl1pPr marL="0" indent="0" algn="ctr">
              <a:buNone/>
              <a:defRPr/>
            </a:lvl1pPr>
          </a:lstStyle>
          <a:p>
            <a:r>
              <a:rPr lang="en-GB"/>
              <a:t>Insert Picture</a:t>
            </a:r>
            <a:endParaRPr lang="en-US"/>
          </a:p>
        </p:txBody>
      </p:sp>
      <p:sp>
        <p:nvSpPr>
          <p:cNvPr id="16" name="Text Placeholder 15">
            <a:extLst>
              <a:ext uri="{FF2B5EF4-FFF2-40B4-BE49-F238E27FC236}">
                <a16:creationId xmlns:a16="http://schemas.microsoft.com/office/drawing/2014/main" id="{C09FF700-BE5B-5E0E-98D1-13A56CAD36E2}"/>
              </a:ext>
            </a:extLst>
          </p:cNvPr>
          <p:cNvSpPr>
            <a:spLocks noGrp="1"/>
          </p:cNvSpPr>
          <p:nvPr>
            <p:ph type="body" sz="quarter" idx="14" hasCustomPrompt="1"/>
          </p:nvPr>
        </p:nvSpPr>
        <p:spPr>
          <a:xfrm>
            <a:off x="1055440" y="1628800"/>
            <a:ext cx="3816424" cy="480131"/>
          </a:xfrm>
        </p:spPr>
        <p:txBody>
          <a:bodyPr lIns="0" rIns="0" anchor="ctr" anchorCtr="0">
            <a:normAutofit/>
          </a:bodyPr>
          <a:lstStyle>
            <a:lvl1pPr marL="0" indent="0">
              <a:buNone/>
              <a:defRPr sz="2800">
                <a:latin typeface="+mj-lt"/>
              </a:defRPr>
            </a:lvl1pPr>
          </a:lstStyle>
          <a:p>
            <a:pPr lvl="0"/>
            <a:r>
              <a:rPr lang="en-GB"/>
              <a:t>ADD YOUR TITLE</a:t>
            </a:r>
            <a:endParaRPr lang="en-US"/>
          </a:p>
        </p:txBody>
      </p:sp>
    </p:spTree>
    <p:extLst>
      <p:ext uri="{BB962C8B-B14F-4D97-AF65-F5344CB8AC3E}">
        <p14:creationId xmlns:p14="http://schemas.microsoft.com/office/powerpoint/2010/main" val="226355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yout 10">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FDF47F-B054-A3FB-ABFA-81D618568F30}"/>
              </a:ext>
            </a:extLst>
          </p:cNvPr>
          <p:cNvSpPr>
            <a:spLocks noGrp="1"/>
          </p:cNvSpPr>
          <p:nvPr>
            <p:ph type="dt" sz="half" idx="10"/>
          </p:nvPr>
        </p:nvSpPr>
        <p:spPr>
          <a:xfrm>
            <a:off x="838200" y="6356350"/>
            <a:ext cx="1153344" cy="365125"/>
          </a:xfrm>
          <a:prstGeom prst="rect">
            <a:avLst/>
          </a:prstGeom>
        </p:spPr>
        <p:txBody>
          <a:bodyPr/>
          <a:lstStyle/>
          <a:p>
            <a:fld id="{A873BED0-A29E-4374-BBA3-1EB930F6224C}" type="datetimeFigureOut">
              <a:rPr lang="en-US" smtClean="0"/>
              <a:t>1/31/2024</a:t>
            </a:fld>
            <a:endParaRPr lang="en-US"/>
          </a:p>
        </p:txBody>
      </p:sp>
      <p:sp>
        <p:nvSpPr>
          <p:cNvPr id="3" name="Footer Placeholder 2">
            <a:extLst>
              <a:ext uri="{FF2B5EF4-FFF2-40B4-BE49-F238E27FC236}">
                <a16:creationId xmlns:a16="http://schemas.microsoft.com/office/drawing/2014/main" id="{18B97A88-857F-D5D1-8E04-8158937315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5C348F-7A08-19FF-F34E-37D6958E70E7}"/>
              </a:ext>
            </a:extLst>
          </p:cNvPr>
          <p:cNvSpPr>
            <a:spLocks noGrp="1"/>
          </p:cNvSpPr>
          <p:nvPr>
            <p:ph type="sldNum" sz="quarter" idx="12"/>
          </p:nvPr>
        </p:nvSpPr>
        <p:spPr/>
        <p:txBody>
          <a:bodyPr/>
          <a:lstStyle/>
          <a:p>
            <a:fld id="{BC45796F-7A37-4E4C-B036-F3047C2B6C6D}" type="slidenum">
              <a:rPr lang="en-US" smtClean="0"/>
              <a:t>‹#›</a:t>
            </a:fld>
            <a:endParaRPr lang="en-US"/>
          </a:p>
        </p:txBody>
      </p:sp>
      <p:sp>
        <p:nvSpPr>
          <p:cNvPr id="5" name="Rectangle 4">
            <a:extLst>
              <a:ext uri="{FF2B5EF4-FFF2-40B4-BE49-F238E27FC236}">
                <a16:creationId xmlns:a16="http://schemas.microsoft.com/office/drawing/2014/main" id="{3A1A0404-8D5B-D42F-7336-408B7FCE46BD}"/>
              </a:ext>
            </a:extLst>
          </p:cNvPr>
          <p:cNvSpPr/>
          <p:nvPr userDrawn="1"/>
        </p:nvSpPr>
        <p:spPr>
          <a:xfrm>
            <a:off x="-1" y="1664804"/>
            <a:ext cx="4906922" cy="3528392"/>
          </a:xfrm>
          <a:prstGeom prst="rect">
            <a:avLst/>
          </a:prstGeom>
          <a:gradFill flip="none" rotWithShape="1">
            <a:gsLst>
              <a:gs pos="0">
                <a:schemeClr val="accent3">
                  <a:lumMod val="75000"/>
                </a:schemeClr>
              </a:gs>
              <a:gs pos="100000">
                <a:schemeClr val="accent1">
                  <a:lumMod val="7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e Z">
            <a:extLst>
              <a:ext uri="{FF2B5EF4-FFF2-40B4-BE49-F238E27FC236}">
                <a16:creationId xmlns:a16="http://schemas.microsoft.com/office/drawing/2014/main" id="{ABF14DEF-EA1C-11F5-FAEA-E565D180029D}"/>
              </a:ext>
            </a:extLst>
          </p:cNvPr>
          <p:cNvGrpSpPr/>
          <p:nvPr userDrawn="1"/>
        </p:nvGrpSpPr>
        <p:grpSpPr>
          <a:xfrm>
            <a:off x="4787337" y="788701"/>
            <a:ext cx="2617327" cy="5280599"/>
            <a:chOff x="7843" y="0"/>
            <a:chExt cx="3776845" cy="7620000"/>
          </a:xfrm>
        </p:grpSpPr>
        <p:grpSp>
          <p:nvGrpSpPr>
            <p:cNvPr id="7" name="Gruppieren">
              <a:extLst>
                <a:ext uri="{FF2B5EF4-FFF2-40B4-BE49-F238E27FC236}">
                  <a16:creationId xmlns:a16="http://schemas.microsoft.com/office/drawing/2014/main" id="{86549850-DB56-19A3-3507-215F63C608C1}"/>
                </a:ext>
              </a:extLst>
            </p:cNvPr>
            <p:cNvGrpSpPr/>
            <p:nvPr/>
          </p:nvGrpSpPr>
          <p:grpSpPr>
            <a:xfrm>
              <a:off x="7843" y="987282"/>
              <a:ext cx="110941" cy="1833208"/>
              <a:chOff x="0" y="0"/>
              <a:chExt cx="110939" cy="1833206"/>
            </a:xfrm>
          </p:grpSpPr>
          <p:sp>
            <p:nvSpPr>
              <p:cNvPr id="15" name="Form">
                <a:extLst>
                  <a:ext uri="{FF2B5EF4-FFF2-40B4-BE49-F238E27FC236}">
                    <a16:creationId xmlns:a16="http://schemas.microsoft.com/office/drawing/2014/main" id="{5FA64DCD-1B13-EEDF-E3F9-BF841E7B0D6C}"/>
                  </a:ext>
                </a:extLst>
              </p:cNvPr>
              <p:cNvSpPr/>
              <p:nvPr/>
            </p:nvSpPr>
            <p:spPr>
              <a:xfrm>
                <a:off x="0" y="0"/>
                <a:ext cx="92274" cy="283658"/>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5274" y="21600"/>
                    </a:lnTo>
                    <a:cubicBezTo>
                      <a:pt x="2260" y="21600"/>
                      <a:pt x="0" y="20960"/>
                      <a:pt x="0" y="19920"/>
                    </a:cubicBezTo>
                    <a:lnTo>
                      <a:pt x="0" y="1680"/>
                    </a:lnTo>
                    <a:cubicBezTo>
                      <a:pt x="0" y="640"/>
                      <a:pt x="2260" y="0"/>
                      <a:pt x="5274" y="0"/>
                    </a:cubicBezTo>
                    <a:lnTo>
                      <a:pt x="21600" y="0"/>
                    </a:lnTo>
                    <a:lnTo>
                      <a:pt x="21600" y="21600"/>
                    </a:lnTo>
                  </a:path>
                </a:pathLst>
              </a:custGeom>
              <a:solidFill>
                <a:srgbClr val="24282B"/>
              </a:solidFill>
              <a:ln w="12700" cap="flat">
                <a:noFill/>
                <a:miter lim="400000"/>
              </a:ln>
              <a:effectLst/>
            </p:spPr>
            <p:txBody>
              <a:bodyPr wrap="square" lIns="59055" tIns="59055" rIns="59055" bIns="59055" numCol="1" anchor="ctr">
                <a:noAutofit/>
              </a:bodyPr>
              <a:lstStyle/>
              <a:p>
                <a:pPr algn="l" defTabSz="1459271">
                  <a:lnSpc>
                    <a:spcPct val="93000"/>
                  </a:lnSpc>
                  <a:defRPr sz="5800">
                    <a:solidFill>
                      <a:srgbClr val="000000"/>
                    </a:solidFill>
                    <a:latin typeface="Arial"/>
                    <a:ea typeface="Arial"/>
                    <a:cs typeface="Arial"/>
                    <a:sym typeface="Arial"/>
                  </a:defRPr>
                </a:pPr>
                <a:endParaRPr>
                  <a:latin typeface="Open Sans" pitchFamily="2" charset="0"/>
                  <a:ea typeface="Open Sans" pitchFamily="2" charset="0"/>
                  <a:cs typeface="Open Sans" pitchFamily="2" charset="0"/>
                </a:endParaRPr>
              </a:p>
            </p:txBody>
          </p:sp>
          <p:sp>
            <p:nvSpPr>
              <p:cNvPr id="16" name="Form">
                <a:extLst>
                  <a:ext uri="{FF2B5EF4-FFF2-40B4-BE49-F238E27FC236}">
                    <a16:creationId xmlns:a16="http://schemas.microsoft.com/office/drawing/2014/main" id="{CBA0CA68-1C8C-131E-6629-855B5B92AF45}"/>
                  </a:ext>
                </a:extLst>
              </p:cNvPr>
              <p:cNvSpPr/>
              <p:nvPr/>
            </p:nvSpPr>
            <p:spPr>
              <a:xfrm>
                <a:off x="0" y="630090"/>
                <a:ext cx="110940" cy="535686"/>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4404" y="21600"/>
                    </a:lnTo>
                    <a:cubicBezTo>
                      <a:pt x="1887" y="21600"/>
                      <a:pt x="0" y="21258"/>
                      <a:pt x="0" y="20704"/>
                    </a:cubicBezTo>
                    <a:lnTo>
                      <a:pt x="0" y="896"/>
                    </a:lnTo>
                    <a:cubicBezTo>
                      <a:pt x="0" y="384"/>
                      <a:pt x="1887" y="0"/>
                      <a:pt x="4404" y="0"/>
                    </a:cubicBezTo>
                    <a:lnTo>
                      <a:pt x="21600" y="0"/>
                    </a:lnTo>
                    <a:lnTo>
                      <a:pt x="21600" y="21600"/>
                    </a:lnTo>
                  </a:path>
                </a:pathLst>
              </a:custGeom>
              <a:solidFill>
                <a:srgbClr val="24282B"/>
              </a:solidFill>
              <a:ln w="12700" cap="flat">
                <a:noFill/>
                <a:miter lim="400000"/>
              </a:ln>
              <a:effectLst/>
            </p:spPr>
            <p:txBody>
              <a:bodyPr wrap="square" lIns="59055" tIns="59055" rIns="59055" bIns="59055" numCol="1" anchor="ctr">
                <a:noAutofit/>
              </a:bodyPr>
              <a:lstStyle/>
              <a:p>
                <a:pPr algn="l" defTabSz="1459271">
                  <a:lnSpc>
                    <a:spcPct val="93000"/>
                  </a:lnSpc>
                  <a:defRPr sz="5800">
                    <a:solidFill>
                      <a:srgbClr val="000000"/>
                    </a:solidFill>
                    <a:latin typeface="Arial"/>
                    <a:ea typeface="Arial"/>
                    <a:cs typeface="Arial"/>
                    <a:sym typeface="Arial"/>
                  </a:defRPr>
                </a:pPr>
                <a:endParaRPr>
                  <a:latin typeface="Open Sans" pitchFamily="2" charset="0"/>
                  <a:ea typeface="Open Sans" pitchFamily="2" charset="0"/>
                  <a:cs typeface="Open Sans" pitchFamily="2" charset="0"/>
                </a:endParaRPr>
              </a:p>
            </p:txBody>
          </p:sp>
          <p:sp>
            <p:nvSpPr>
              <p:cNvPr id="17" name="Form">
                <a:extLst>
                  <a:ext uri="{FF2B5EF4-FFF2-40B4-BE49-F238E27FC236}">
                    <a16:creationId xmlns:a16="http://schemas.microsoft.com/office/drawing/2014/main" id="{7904FD99-1E92-E338-EEFC-7B52C96A2338}"/>
                  </a:ext>
                </a:extLst>
              </p:cNvPr>
              <p:cNvSpPr/>
              <p:nvPr/>
            </p:nvSpPr>
            <p:spPr>
              <a:xfrm>
                <a:off x="0" y="1311522"/>
                <a:ext cx="92274" cy="52168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5274" y="21600"/>
                    </a:lnTo>
                    <a:cubicBezTo>
                      <a:pt x="2260" y="21600"/>
                      <a:pt x="0" y="21249"/>
                      <a:pt x="0" y="20680"/>
                    </a:cubicBezTo>
                    <a:lnTo>
                      <a:pt x="0" y="920"/>
                    </a:lnTo>
                    <a:cubicBezTo>
                      <a:pt x="0" y="394"/>
                      <a:pt x="2260" y="0"/>
                      <a:pt x="5274" y="0"/>
                    </a:cubicBezTo>
                    <a:lnTo>
                      <a:pt x="21600" y="0"/>
                    </a:lnTo>
                    <a:lnTo>
                      <a:pt x="21600" y="21600"/>
                    </a:lnTo>
                  </a:path>
                </a:pathLst>
              </a:custGeom>
              <a:solidFill>
                <a:srgbClr val="24282B"/>
              </a:solidFill>
              <a:ln w="12700" cap="flat">
                <a:noFill/>
                <a:miter lim="400000"/>
              </a:ln>
              <a:effectLst/>
            </p:spPr>
            <p:txBody>
              <a:bodyPr wrap="square" lIns="59055" tIns="59055" rIns="59055" bIns="59055" numCol="1" anchor="ctr">
                <a:noAutofit/>
              </a:bodyPr>
              <a:lstStyle/>
              <a:p>
                <a:pPr algn="l" defTabSz="1459271">
                  <a:lnSpc>
                    <a:spcPct val="93000"/>
                  </a:lnSpc>
                  <a:defRPr sz="5800">
                    <a:solidFill>
                      <a:srgbClr val="000000"/>
                    </a:solidFill>
                    <a:latin typeface="Arial"/>
                    <a:ea typeface="Arial"/>
                    <a:cs typeface="Arial"/>
                    <a:sym typeface="Arial"/>
                  </a:defRPr>
                </a:pPr>
                <a:endParaRPr>
                  <a:latin typeface="Open Sans" pitchFamily="2" charset="0"/>
                  <a:ea typeface="Open Sans" pitchFamily="2" charset="0"/>
                  <a:cs typeface="Open Sans" pitchFamily="2" charset="0"/>
                </a:endParaRPr>
              </a:p>
            </p:txBody>
          </p:sp>
        </p:grpSp>
        <p:sp>
          <p:nvSpPr>
            <p:cNvPr id="8" name="Form">
              <a:extLst>
                <a:ext uri="{FF2B5EF4-FFF2-40B4-BE49-F238E27FC236}">
                  <a16:creationId xmlns:a16="http://schemas.microsoft.com/office/drawing/2014/main" id="{0CA4DCE2-3516-AF5A-F902-B669E8CB5D4D}"/>
                </a:ext>
              </a:extLst>
            </p:cNvPr>
            <p:cNvSpPr/>
            <p:nvPr/>
          </p:nvSpPr>
          <p:spPr>
            <a:xfrm>
              <a:off x="3706417" y="1726223"/>
              <a:ext cx="78273" cy="926610"/>
            </a:xfrm>
            <a:custGeom>
              <a:avLst/>
              <a:gdLst/>
              <a:ahLst/>
              <a:cxnLst>
                <a:cxn ang="0">
                  <a:pos x="wd2" y="hd2"/>
                </a:cxn>
                <a:cxn ang="5400000">
                  <a:pos x="wd2" y="hd2"/>
                </a:cxn>
                <a:cxn ang="10800000">
                  <a:pos x="wd2" y="hd2"/>
                </a:cxn>
                <a:cxn ang="16200000">
                  <a:pos x="wd2" y="hd2"/>
                </a:cxn>
              </a:cxnLst>
              <a:rect l="0" t="0" r="r" b="b"/>
              <a:pathLst>
                <a:path w="21600" h="21600" extrusionOk="0">
                  <a:moveTo>
                    <a:pt x="15386" y="21600"/>
                  </a:moveTo>
                  <a:lnTo>
                    <a:pt x="0" y="21600"/>
                  </a:lnTo>
                  <a:lnTo>
                    <a:pt x="0" y="0"/>
                  </a:lnTo>
                  <a:lnTo>
                    <a:pt x="15386" y="0"/>
                  </a:lnTo>
                  <a:cubicBezTo>
                    <a:pt x="19233" y="0"/>
                    <a:pt x="21600" y="372"/>
                    <a:pt x="21600" y="867"/>
                  </a:cubicBezTo>
                  <a:lnTo>
                    <a:pt x="21600" y="20733"/>
                  </a:lnTo>
                  <a:cubicBezTo>
                    <a:pt x="21600" y="21146"/>
                    <a:pt x="18641" y="21600"/>
                    <a:pt x="15386" y="21600"/>
                  </a:cubicBezTo>
                </a:path>
              </a:pathLst>
            </a:custGeom>
            <a:solidFill>
              <a:srgbClr val="24282B"/>
            </a:solidFill>
            <a:ln w="12700" cap="flat">
              <a:noFill/>
              <a:miter lim="400000"/>
            </a:ln>
            <a:effectLst/>
          </p:spPr>
          <p:txBody>
            <a:bodyPr wrap="square" lIns="59055" tIns="59055" rIns="59055" bIns="59055" numCol="1" anchor="ctr">
              <a:noAutofit/>
            </a:bodyPr>
            <a:lstStyle/>
            <a:p>
              <a:pPr algn="l" defTabSz="1459271">
                <a:lnSpc>
                  <a:spcPct val="93000"/>
                </a:lnSpc>
                <a:defRPr sz="5800">
                  <a:solidFill>
                    <a:srgbClr val="000000"/>
                  </a:solidFill>
                  <a:latin typeface="Arial"/>
                  <a:ea typeface="Arial"/>
                  <a:cs typeface="Arial"/>
                  <a:sym typeface="Arial"/>
                </a:defRPr>
              </a:pPr>
              <a:endParaRPr>
                <a:latin typeface="Open Sans" pitchFamily="2" charset="0"/>
                <a:ea typeface="Open Sans" pitchFamily="2" charset="0"/>
                <a:cs typeface="Open Sans" pitchFamily="2" charset="0"/>
              </a:endParaRPr>
            </a:p>
          </p:txBody>
        </p:sp>
        <p:grpSp>
          <p:nvGrpSpPr>
            <p:cNvPr id="9" name="Gruppieren">
              <a:extLst>
                <a:ext uri="{FF2B5EF4-FFF2-40B4-BE49-F238E27FC236}">
                  <a16:creationId xmlns:a16="http://schemas.microsoft.com/office/drawing/2014/main" id="{DC95D1E9-1987-72E2-EB8D-44CDEFF8EBC2}"/>
                </a:ext>
              </a:extLst>
            </p:cNvPr>
            <p:cNvGrpSpPr/>
            <p:nvPr/>
          </p:nvGrpSpPr>
          <p:grpSpPr>
            <a:xfrm>
              <a:off x="34350" y="0"/>
              <a:ext cx="3721293" cy="7620000"/>
              <a:chOff x="0" y="0"/>
              <a:chExt cx="3721292" cy="7620000"/>
            </a:xfrm>
          </p:grpSpPr>
          <p:sp>
            <p:nvSpPr>
              <p:cNvPr id="10" name="Abgerundetes Rechteck">
                <a:extLst>
                  <a:ext uri="{FF2B5EF4-FFF2-40B4-BE49-F238E27FC236}">
                    <a16:creationId xmlns:a16="http://schemas.microsoft.com/office/drawing/2014/main" id="{A1F591FE-AACE-48F4-8252-547C4BC6CC02}"/>
                  </a:ext>
                </a:extLst>
              </p:cNvPr>
              <p:cNvSpPr/>
              <p:nvPr/>
            </p:nvSpPr>
            <p:spPr>
              <a:xfrm>
                <a:off x="0" y="0"/>
                <a:ext cx="3721293" cy="7620000"/>
              </a:xfrm>
              <a:prstGeom prst="roundRect">
                <a:avLst>
                  <a:gd name="adj" fmla="val 14497"/>
                </a:avLst>
              </a:prstGeom>
              <a:solidFill>
                <a:srgbClr val="151314"/>
              </a:solidFill>
              <a:ln w="12700" cap="flat">
                <a:noFill/>
                <a:miter lim="400000"/>
              </a:ln>
              <a:effectLst/>
            </p:spPr>
            <p:txBody>
              <a:bodyPr wrap="square" lIns="50800" tIns="50800" rIns="50800" bIns="50800" numCol="1" anchor="ctr">
                <a:noAutofit/>
              </a:bodyPr>
              <a:lstStyle/>
              <a:p>
                <a:pPr defTabSz="584200">
                  <a:defRPr sz="2400">
                    <a:solidFill>
                      <a:srgbClr val="FFFFFF"/>
                    </a:solidFill>
                    <a:effectLst>
                      <a:outerShdw blurRad="25400" dist="23998" dir="2700000" rotWithShape="0">
                        <a:srgbClr val="000000">
                          <a:alpha val="31034"/>
                        </a:srgbClr>
                      </a:outerShdw>
                    </a:effectLst>
                    <a:latin typeface="Helvetica Light"/>
                    <a:ea typeface="Helvetica Light"/>
                    <a:cs typeface="Helvetica Light"/>
                    <a:sym typeface="Helvetica Light"/>
                  </a:defRPr>
                </a:pPr>
                <a:endParaRPr>
                  <a:latin typeface="Open Sans" pitchFamily="2" charset="0"/>
                  <a:ea typeface="Open Sans" pitchFamily="2" charset="0"/>
                  <a:cs typeface="Open Sans" pitchFamily="2" charset="0"/>
                </a:endParaRPr>
              </a:p>
            </p:txBody>
          </p:sp>
          <p:sp>
            <p:nvSpPr>
              <p:cNvPr id="11" name="Abgerundetes Rechteck">
                <a:extLst>
                  <a:ext uri="{FF2B5EF4-FFF2-40B4-BE49-F238E27FC236}">
                    <a16:creationId xmlns:a16="http://schemas.microsoft.com/office/drawing/2014/main" id="{99306200-2D45-C11A-8C3C-C3B5BEA3D0E5}"/>
                  </a:ext>
                </a:extLst>
              </p:cNvPr>
              <p:cNvSpPr/>
              <p:nvPr/>
            </p:nvSpPr>
            <p:spPr>
              <a:xfrm>
                <a:off x="62240" y="27196"/>
                <a:ext cx="3596812" cy="7565606"/>
              </a:xfrm>
              <a:prstGeom prst="roundRect">
                <a:avLst>
                  <a:gd name="adj" fmla="val 14999"/>
                </a:avLst>
              </a:prstGeom>
              <a:solidFill>
                <a:srgbClr val="A6AAA8"/>
              </a:solidFill>
              <a:ln w="12700" cap="flat">
                <a:noFill/>
                <a:miter lim="400000"/>
              </a:ln>
              <a:effectLst/>
            </p:spPr>
            <p:txBody>
              <a:bodyPr wrap="square" lIns="50800" tIns="50800" rIns="50800" bIns="50800" numCol="1" anchor="ctr">
                <a:noAutofit/>
              </a:bodyPr>
              <a:lstStyle/>
              <a:p>
                <a:pPr defTabSz="584200">
                  <a:defRPr sz="2400">
                    <a:solidFill>
                      <a:srgbClr val="FFFFFF"/>
                    </a:solidFill>
                    <a:effectLst>
                      <a:outerShdw blurRad="25400" dist="23998" dir="2700000" rotWithShape="0">
                        <a:srgbClr val="000000">
                          <a:alpha val="31034"/>
                        </a:srgbClr>
                      </a:outerShdw>
                    </a:effectLst>
                    <a:latin typeface="Helvetica Light"/>
                    <a:ea typeface="Helvetica Light"/>
                    <a:cs typeface="Helvetica Light"/>
                    <a:sym typeface="Helvetica Light"/>
                  </a:defRPr>
                </a:pPr>
                <a:endParaRPr>
                  <a:latin typeface="Open Sans" pitchFamily="2" charset="0"/>
                  <a:ea typeface="Open Sans" pitchFamily="2" charset="0"/>
                  <a:cs typeface="Open Sans" pitchFamily="2" charset="0"/>
                </a:endParaRPr>
              </a:p>
            </p:txBody>
          </p:sp>
          <p:sp>
            <p:nvSpPr>
              <p:cNvPr id="12" name="Abgerundetes Rechteck">
                <a:extLst>
                  <a:ext uri="{FF2B5EF4-FFF2-40B4-BE49-F238E27FC236}">
                    <a16:creationId xmlns:a16="http://schemas.microsoft.com/office/drawing/2014/main" id="{7BF34AED-0FAC-207B-CBA6-9F3050792D3B}"/>
                  </a:ext>
                </a:extLst>
              </p:cNvPr>
              <p:cNvSpPr/>
              <p:nvPr/>
            </p:nvSpPr>
            <p:spPr>
              <a:xfrm>
                <a:off x="28702" y="60734"/>
                <a:ext cx="3663888" cy="7498531"/>
              </a:xfrm>
              <a:prstGeom prst="roundRect">
                <a:avLst>
                  <a:gd name="adj" fmla="val 14725"/>
                </a:avLst>
              </a:prstGeom>
              <a:solidFill>
                <a:srgbClr val="151314"/>
              </a:solidFill>
              <a:ln w="12700" cap="flat">
                <a:noFill/>
                <a:miter lim="400000"/>
              </a:ln>
              <a:effectLst/>
            </p:spPr>
            <p:txBody>
              <a:bodyPr wrap="square" lIns="50800" tIns="50800" rIns="50800" bIns="50800" numCol="1" anchor="ctr">
                <a:noAutofit/>
              </a:bodyPr>
              <a:lstStyle/>
              <a:p>
                <a:pPr defTabSz="584200">
                  <a:defRPr sz="2400">
                    <a:solidFill>
                      <a:srgbClr val="FFFFFF"/>
                    </a:solidFill>
                    <a:effectLst>
                      <a:outerShdw blurRad="25400" dist="23998" dir="2700000" rotWithShape="0">
                        <a:srgbClr val="000000">
                          <a:alpha val="31034"/>
                        </a:srgbClr>
                      </a:outerShdw>
                    </a:effectLst>
                    <a:latin typeface="Helvetica Light"/>
                    <a:ea typeface="Helvetica Light"/>
                    <a:cs typeface="Helvetica Light"/>
                    <a:sym typeface="Helvetica Light"/>
                  </a:defRPr>
                </a:pPr>
                <a:endParaRPr>
                  <a:latin typeface="Open Sans" pitchFamily="2" charset="0"/>
                  <a:ea typeface="Open Sans" pitchFamily="2" charset="0"/>
                  <a:cs typeface="Open Sans" pitchFamily="2" charset="0"/>
                </a:endParaRPr>
              </a:p>
            </p:txBody>
          </p:sp>
          <p:sp>
            <p:nvSpPr>
              <p:cNvPr id="13" name="Abgerundetes Rechteck">
                <a:extLst>
                  <a:ext uri="{FF2B5EF4-FFF2-40B4-BE49-F238E27FC236}">
                    <a16:creationId xmlns:a16="http://schemas.microsoft.com/office/drawing/2014/main" id="{56996F61-C1D4-FFFC-A3D5-08C279B512CB}"/>
                  </a:ext>
                </a:extLst>
              </p:cNvPr>
              <p:cNvSpPr/>
              <p:nvPr/>
            </p:nvSpPr>
            <p:spPr>
              <a:xfrm>
                <a:off x="67829" y="104552"/>
                <a:ext cx="3585634" cy="7410897"/>
              </a:xfrm>
              <a:prstGeom prst="roundRect">
                <a:avLst>
                  <a:gd name="adj" fmla="val 14386"/>
                </a:avLst>
              </a:prstGeom>
              <a:solidFill>
                <a:srgbClr val="A6AAA8"/>
              </a:solidFill>
              <a:ln w="12700" cap="flat">
                <a:noFill/>
                <a:miter lim="400000"/>
              </a:ln>
              <a:effectLst/>
            </p:spPr>
            <p:txBody>
              <a:bodyPr wrap="square" lIns="50800" tIns="50800" rIns="50800" bIns="50800" numCol="1" anchor="ctr">
                <a:noAutofit/>
              </a:bodyPr>
              <a:lstStyle/>
              <a:p>
                <a:pPr defTabSz="584200">
                  <a:defRPr sz="2400">
                    <a:solidFill>
                      <a:srgbClr val="FFFFFF"/>
                    </a:solidFill>
                    <a:effectLst>
                      <a:outerShdw blurRad="25400" dist="23998" dir="2700000" rotWithShape="0">
                        <a:srgbClr val="000000">
                          <a:alpha val="31034"/>
                        </a:srgbClr>
                      </a:outerShdw>
                    </a:effectLst>
                    <a:latin typeface="Helvetica Light"/>
                    <a:ea typeface="Helvetica Light"/>
                    <a:cs typeface="Helvetica Light"/>
                    <a:sym typeface="Helvetica Light"/>
                  </a:defRPr>
                </a:pPr>
                <a:endParaRPr>
                  <a:latin typeface="Open Sans" pitchFamily="2" charset="0"/>
                  <a:ea typeface="Open Sans" pitchFamily="2" charset="0"/>
                  <a:cs typeface="Open Sans" pitchFamily="2" charset="0"/>
                </a:endParaRPr>
              </a:p>
            </p:txBody>
          </p:sp>
          <p:sp>
            <p:nvSpPr>
              <p:cNvPr id="14" name="Abgerundetes Rechteck">
                <a:extLst>
                  <a:ext uri="{FF2B5EF4-FFF2-40B4-BE49-F238E27FC236}">
                    <a16:creationId xmlns:a16="http://schemas.microsoft.com/office/drawing/2014/main" id="{5CAF4C74-6A0F-7F21-1634-8E19CAC0D722}"/>
                  </a:ext>
                </a:extLst>
              </p:cNvPr>
              <p:cNvSpPr/>
              <p:nvPr/>
            </p:nvSpPr>
            <p:spPr>
              <a:xfrm>
                <a:off x="120373" y="79399"/>
                <a:ext cx="3480546" cy="7473675"/>
              </a:xfrm>
              <a:prstGeom prst="roundRect">
                <a:avLst>
                  <a:gd name="adj" fmla="val 13411"/>
                </a:avLst>
              </a:prstGeom>
              <a:solidFill>
                <a:srgbClr val="151314"/>
              </a:solidFill>
              <a:ln w="12700" cap="flat">
                <a:noFill/>
                <a:miter lim="400000"/>
              </a:ln>
              <a:effectLst/>
            </p:spPr>
            <p:txBody>
              <a:bodyPr wrap="square" lIns="50800" tIns="50800" rIns="50800" bIns="50800" numCol="1" anchor="ctr">
                <a:noAutofit/>
              </a:bodyPr>
              <a:lstStyle/>
              <a:p>
                <a:pPr defTabSz="584200">
                  <a:defRPr sz="2400">
                    <a:solidFill>
                      <a:srgbClr val="FFFFFF"/>
                    </a:solidFill>
                    <a:effectLst>
                      <a:outerShdw blurRad="25400" dist="23998" dir="2700000" rotWithShape="0">
                        <a:srgbClr val="000000">
                          <a:alpha val="31034"/>
                        </a:srgbClr>
                      </a:outerShdw>
                    </a:effectLst>
                    <a:latin typeface="Helvetica Light"/>
                    <a:ea typeface="Helvetica Light"/>
                    <a:cs typeface="Helvetica Light"/>
                    <a:sym typeface="Helvetica Light"/>
                  </a:defRPr>
                </a:pPr>
                <a:endParaRPr>
                  <a:latin typeface="Open Sans" pitchFamily="2" charset="0"/>
                  <a:ea typeface="Open Sans" pitchFamily="2" charset="0"/>
                  <a:cs typeface="Open Sans" pitchFamily="2" charset="0"/>
                </a:endParaRPr>
              </a:p>
            </p:txBody>
          </p:sp>
        </p:grpSp>
      </p:grpSp>
      <p:grpSp>
        <p:nvGrpSpPr>
          <p:cNvPr id="19" name="Groupe S">
            <a:extLst>
              <a:ext uri="{FF2B5EF4-FFF2-40B4-BE49-F238E27FC236}">
                <a16:creationId xmlns:a16="http://schemas.microsoft.com/office/drawing/2014/main" id="{157BFD3B-F816-347F-E5DF-309DBD3B05FB}"/>
              </a:ext>
            </a:extLst>
          </p:cNvPr>
          <p:cNvGrpSpPr/>
          <p:nvPr userDrawn="1"/>
        </p:nvGrpSpPr>
        <p:grpSpPr>
          <a:xfrm>
            <a:off x="5408445" y="855871"/>
            <a:ext cx="1380548" cy="224831"/>
            <a:chOff x="0" y="0"/>
            <a:chExt cx="1992152" cy="324434"/>
          </a:xfrm>
        </p:grpSpPr>
        <p:grpSp>
          <p:nvGrpSpPr>
            <p:cNvPr id="20" name="Gruppieren">
              <a:extLst>
                <a:ext uri="{FF2B5EF4-FFF2-40B4-BE49-F238E27FC236}">
                  <a16:creationId xmlns:a16="http://schemas.microsoft.com/office/drawing/2014/main" id="{C5816573-8A6B-DF50-C145-07F75509EA8E}"/>
                </a:ext>
              </a:extLst>
            </p:cNvPr>
            <p:cNvGrpSpPr/>
            <p:nvPr/>
          </p:nvGrpSpPr>
          <p:grpSpPr>
            <a:xfrm>
              <a:off x="0" y="0"/>
              <a:ext cx="1992153" cy="324435"/>
              <a:chOff x="0" y="0"/>
              <a:chExt cx="1992152" cy="324434"/>
            </a:xfrm>
          </p:grpSpPr>
          <p:grpSp>
            <p:nvGrpSpPr>
              <p:cNvPr id="27" name="Gruppieren">
                <a:extLst>
                  <a:ext uri="{FF2B5EF4-FFF2-40B4-BE49-F238E27FC236}">
                    <a16:creationId xmlns:a16="http://schemas.microsoft.com/office/drawing/2014/main" id="{A0CCFFB0-5BE6-C6CE-D846-4A901F656F5E}"/>
                  </a:ext>
                </a:extLst>
              </p:cNvPr>
              <p:cNvGrpSpPr/>
              <p:nvPr/>
            </p:nvGrpSpPr>
            <p:grpSpPr>
              <a:xfrm>
                <a:off x="-1" y="66266"/>
                <a:ext cx="1992154" cy="258169"/>
                <a:chOff x="0" y="0"/>
                <a:chExt cx="1992152" cy="258168"/>
              </a:xfrm>
            </p:grpSpPr>
            <p:sp>
              <p:nvSpPr>
                <p:cNvPr id="29" name="Form">
                  <a:extLst>
                    <a:ext uri="{FF2B5EF4-FFF2-40B4-BE49-F238E27FC236}">
                      <a16:creationId xmlns:a16="http://schemas.microsoft.com/office/drawing/2014/main" id="{7BAD8A33-ED9A-BA99-CD1B-8E6862397068}"/>
                    </a:ext>
                  </a:extLst>
                </p:cNvPr>
                <p:cNvSpPr/>
                <p:nvPr/>
              </p:nvSpPr>
              <p:spPr>
                <a:xfrm>
                  <a:off x="0" y="0"/>
                  <a:ext cx="83618" cy="8361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528" y="0"/>
                        <a:pt x="11058" y="2107"/>
                        <a:pt x="15275" y="6325"/>
                      </a:cubicBezTo>
                      <a:cubicBezTo>
                        <a:pt x="19493" y="10542"/>
                        <a:pt x="21600" y="16072"/>
                        <a:pt x="21600" y="21600"/>
                      </a:cubicBezTo>
                      <a:lnTo>
                        <a:pt x="21600" y="0"/>
                      </a:lnTo>
                      <a:lnTo>
                        <a:pt x="0" y="0"/>
                      </a:lnTo>
                      <a:close/>
                    </a:path>
                  </a:pathLst>
                </a:custGeom>
                <a:solidFill>
                  <a:srgbClr val="151314"/>
                </a:solidFill>
                <a:ln w="12700" cap="flat">
                  <a:noFill/>
                  <a:miter lim="400000"/>
                </a:ln>
                <a:effectLst/>
              </p:spPr>
              <p:txBody>
                <a:bodyPr wrap="square" lIns="50800" tIns="50800" rIns="50800" bIns="50800" numCol="1" anchor="ctr">
                  <a:noAutofit/>
                </a:bodyPr>
                <a:lstStyle/>
                <a:p>
                  <a:pPr defTabSz="584200">
                    <a:defRPr sz="2500">
                      <a:solidFill>
                        <a:srgbClr val="FFFFFF"/>
                      </a:solidFill>
                      <a:effectLst>
                        <a:outerShdw blurRad="25400" dist="23998" dir="2700000" rotWithShape="0">
                          <a:srgbClr val="000000">
                            <a:alpha val="31034"/>
                          </a:srgbClr>
                        </a:outerShdw>
                      </a:effectLst>
                      <a:latin typeface="Helvetica Light"/>
                      <a:ea typeface="Helvetica Light"/>
                      <a:cs typeface="Helvetica Light"/>
                      <a:sym typeface="Helvetica Light"/>
                    </a:defRPr>
                  </a:pPr>
                  <a:endParaRPr>
                    <a:latin typeface="Open Sans" pitchFamily="2" charset="0"/>
                    <a:ea typeface="Open Sans" pitchFamily="2" charset="0"/>
                    <a:cs typeface="Open Sans" pitchFamily="2" charset="0"/>
                  </a:endParaRPr>
                </a:p>
              </p:txBody>
            </p:sp>
            <p:sp>
              <p:nvSpPr>
                <p:cNvPr id="30" name="Form">
                  <a:extLst>
                    <a:ext uri="{FF2B5EF4-FFF2-40B4-BE49-F238E27FC236}">
                      <a16:creationId xmlns:a16="http://schemas.microsoft.com/office/drawing/2014/main" id="{261C889D-2C40-FC90-0BB0-905AAB65ADA6}"/>
                    </a:ext>
                  </a:extLst>
                </p:cNvPr>
                <p:cNvSpPr/>
                <p:nvPr/>
              </p:nvSpPr>
              <p:spPr>
                <a:xfrm>
                  <a:off x="77071" y="0"/>
                  <a:ext cx="1838012" cy="258169"/>
                </a:xfrm>
                <a:custGeom>
                  <a:avLst/>
                  <a:gdLst/>
                  <a:ahLst/>
                  <a:cxnLst>
                    <a:cxn ang="0">
                      <a:pos x="wd2" y="hd2"/>
                    </a:cxn>
                    <a:cxn ang="5400000">
                      <a:pos x="wd2" y="hd2"/>
                    </a:cxn>
                    <a:cxn ang="10800000">
                      <a:pos x="wd2" y="hd2"/>
                    </a:cxn>
                    <a:cxn ang="16200000">
                      <a:pos x="wd2" y="hd2"/>
                    </a:cxn>
                  </a:cxnLst>
                  <a:rect l="0" t="0" r="r" b="b"/>
                  <a:pathLst>
                    <a:path w="21600" h="21589" extrusionOk="0">
                      <a:moveTo>
                        <a:pt x="0" y="0"/>
                      </a:moveTo>
                      <a:cubicBezTo>
                        <a:pt x="4" y="4123"/>
                        <a:pt x="17" y="7416"/>
                        <a:pt x="135" y="10314"/>
                      </a:cubicBezTo>
                      <a:cubicBezTo>
                        <a:pt x="353" y="15199"/>
                        <a:pt x="892" y="19035"/>
                        <a:pt x="1578" y="20584"/>
                      </a:cubicBezTo>
                      <a:cubicBezTo>
                        <a:pt x="2072" y="21600"/>
                        <a:pt x="2594" y="21589"/>
                        <a:pt x="3384" y="21589"/>
                      </a:cubicBezTo>
                      <a:lnTo>
                        <a:pt x="18216" y="21589"/>
                      </a:lnTo>
                      <a:cubicBezTo>
                        <a:pt x="19006" y="21589"/>
                        <a:pt x="19528" y="21600"/>
                        <a:pt x="20022" y="20584"/>
                      </a:cubicBezTo>
                      <a:cubicBezTo>
                        <a:pt x="20708" y="19035"/>
                        <a:pt x="21247" y="15199"/>
                        <a:pt x="21465" y="10314"/>
                      </a:cubicBezTo>
                      <a:cubicBezTo>
                        <a:pt x="21583" y="7416"/>
                        <a:pt x="21596" y="4123"/>
                        <a:pt x="21600" y="0"/>
                      </a:cubicBezTo>
                      <a:lnTo>
                        <a:pt x="0" y="0"/>
                      </a:lnTo>
                      <a:close/>
                    </a:path>
                  </a:pathLst>
                </a:custGeom>
                <a:solidFill>
                  <a:srgbClr val="151314"/>
                </a:solidFill>
                <a:ln w="12700" cap="flat">
                  <a:noFill/>
                  <a:miter lim="400000"/>
                </a:ln>
                <a:effectLst/>
              </p:spPr>
              <p:txBody>
                <a:bodyPr wrap="square" lIns="50800" tIns="50800" rIns="50800" bIns="50800" numCol="1" anchor="ctr">
                  <a:noAutofit/>
                </a:bodyPr>
                <a:lstStyle/>
                <a:p>
                  <a:pPr defTabSz="584200">
                    <a:defRPr sz="2500">
                      <a:solidFill>
                        <a:srgbClr val="FFFFFF"/>
                      </a:solidFill>
                      <a:effectLst>
                        <a:outerShdw blurRad="25400" dist="23998" dir="2700000" rotWithShape="0">
                          <a:srgbClr val="000000">
                            <a:alpha val="31034"/>
                          </a:srgbClr>
                        </a:outerShdw>
                      </a:effectLst>
                      <a:latin typeface="Helvetica Light"/>
                      <a:ea typeface="Helvetica Light"/>
                      <a:cs typeface="Helvetica Light"/>
                      <a:sym typeface="Helvetica Light"/>
                    </a:defRPr>
                  </a:pPr>
                  <a:endParaRPr>
                    <a:latin typeface="Open Sans" pitchFamily="2" charset="0"/>
                    <a:ea typeface="Open Sans" pitchFamily="2" charset="0"/>
                    <a:cs typeface="Open Sans" pitchFamily="2" charset="0"/>
                  </a:endParaRPr>
                </a:p>
              </p:txBody>
            </p:sp>
            <p:sp>
              <p:nvSpPr>
                <p:cNvPr id="31" name="Form">
                  <a:extLst>
                    <a:ext uri="{FF2B5EF4-FFF2-40B4-BE49-F238E27FC236}">
                      <a16:creationId xmlns:a16="http://schemas.microsoft.com/office/drawing/2014/main" id="{7CD045DE-78BD-EC93-F54C-424970B7355C}"/>
                    </a:ext>
                  </a:extLst>
                </p:cNvPr>
                <p:cNvSpPr/>
                <p:nvPr/>
              </p:nvSpPr>
              <p:spPr>
                <a:xfrm flipH="1">
                  <a:off x="1908535" y="0"/>
                  <a:ext cx="83618" cy="8361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528" y="0"/>
                        <a:pt x="11058" y="2107"/>
                        <a:pt x="15275" y="6325"/>
                      </a:cubicBezTo>
                      <a:cubicBezTo>
                        <a:pt x="19493" y="10542"/>
                        <a:pt x="21600" y="16072"/>
                        <a:pt x="21600" y="21600"/>
                      </a:cubicBezTo>
                      <a:lnTo>
                        <a:pt x="21600" y="0"/>
                      </a:lnTo>
                      <a:lnTo>
                        <a:pt x="0" y="0"/>
                      </a:lnTo>
                      <a:close/>
                    </a:path>
                  </a:pathLst>
                </a:custGeom>
                <a:solidFill>
                  <a:srgbClr val="151314"/>
                </a:solidFill>
                <a:ln w="12700" cap="flat">
                  <a:noFill/>
                  <a:miter lim="400000"/>
                </a:ln>
                <a:effectLst/>
              </p:spPr>
              <p:txBody>
                <a:bodyPr wrap="square" lIns="50800" tIns="50800" rIns="50800" bIns="50800" numCol="1" anchor="ctr">
                  <a:noAutofit/>
                </a:bodyPr>
                <a:lstStyle/>
                <a:p>
                  <a:pPr defTabSz="584200">
                    <a:defRPr sz="2500">
                      <a:solidFill>
                        <a:srgbClr val="FFFFFF"/>
                      </a:solidFill>
                      <a:effectLst>
                        <a:outerShdw blurRad="25400" dist="23998" dir="2700000" rotWithShape="0">
                          <a:srgbClr val="000000">
                            <a:alpha val="31034"/>
                          </a:srgbClr>
                        </a:outerShdw>
                      </a:effectLst>
                      <a:latin typeface="Helvetica Light"/>
                      <a:ea typeface="Helvetica Light"/>
                      <a:cs typeface="Helvetica Light"/>
                      <a:sym typeface="Helvetica Light"/>
                    </a:defRPr>
                  </a:pPr>
                  <a:endParaRPr>
                    <a:latin typeface="Open Sans" pitchFamily="2" charset="0"/>
                    <a:ea typeface="Open Sans" pitchFamily="2" charset="0"/>
                    <a:cs typeface="Open Sans" pitchFamily="2" charset="0"/>
                  </a:endParaRPr>
                </a:p>
              </p:txBody>
            </p:sp>
          </p:grpSp>
          <p:sp>
            <p:nvSpPr>
              <p:cNvPr id="28" name="Rechteck">
                <a:extLst>
                  <a:ext uri="{FF2B5EF4-FFF2-40B4-BE49-F238E27FC236}">
                    <a16:creationId xmlns:a16="http://schemas.microsoft.com/office/drawing/2014/main" id="{C5D6235E-605F-1EE6-E5A5-AF4D63C06580}"/>
                  </a:ext>
                </a:extLst>
              </p:cNvPr>
              <p:cNvSpPr/>
              <p:nvPr/>
            </p:nvSpPr>
            <p:spPr>
              <a:xfrm>
                <a:off x="3378" y="0"/>
                <a:ext cx="1985397" cy="66267"/>
              </a:xfrm>
              <a:prstGeom prst="rect">
                <a:avLst/>
              </a:prstGeom>
              <a:solidFill>
                <a:srgbClr val="151314"/>
              </a:solidFill>
              <a:ln w="12700" cap="flat">
                <a:noFill/>
                <a:miter lim="400000"/>
              </a:ln>
              <a:effectLst/>
            </p:spPr>
            <p:txBody>
              <a:bodyPr wrap="square" lIns="50800" tIns="50800" rIns="50800" bIns="50800" numCol="1" anchor="ctr">
                <a:noAutofit/>
              </a:bodyPr>
              <a:lstStyle/>
              <a:p>
                <a:pPr defTabSz="584200">
                  <a:defRPr sz="2400">
                    <a:solidFill>
                      <a:srgbClr val="FFFFFF"/>
                    </a:solidFill>
                    <a:effectLst>
                      <a:outerShdw blurRad="25400" dist="23998" dir="2700000" rotWithShape="0">
                        <a:srgbClr val="000000">
                          <a:alpha val="31034"/>
                        </a:srgbClr>
                      </a:outerShdw>
                    </a:effectLst>
                    <a:latin typeface="Helvetica Light"/>
                    <a:ea typeface="Helvetica Light"/>
                    <a:cs typeface="Helvetica Light"/>
                    <a:sym typeface="Helvetica Light"/>
                  </a:defRPr>
                </a:pPr>
                <a:endParaRPr>
                  <a:latin typeface="Open Sans" pitchFamily="2" charset="0"/>
                  <a:ea typeface="Open Sans" pitchFamily="2" charset="0"/>
                  <a:cs typeface="Open Sans" pitchFamily="2" charset="0"/>
                </a:endParaRPr>
              </a:p>
            </p:txBody>
          </p:sp>
        </p:grpSp>
        <p:grpSp>
          <p:nvGrpSpPr>
            <p:cNvPr id="21" name="Gruppieren">
              <a:extLst>
                <a:ext uri="{FF2B5EF4-FFF2-40B4-BE49-F238E27FC236}">
                  <a16:creationId xmlns:a16="http://schemas.microsoft.com/office/drawing/2014/main" id="{37257176-E4EB-C908-C39D-AB93B29BFDA3}"/>
                </a:ext>
              </a:extLst>
            </p:cNvPr>
            <p:cNvGrpSpPr/>
            <p:nvPr/>
          </p:nvGrpSpPr>
          <p:grpSpPr>
            <a:xfrm>
              <a:off x="645056" y="115153"/>
              <a:ext cx="702041" cy="78441"/>
              <a:chOff x="537987" y="95075"/>
              <a:chExt cx="702040" cy="78439"/>
            </a:xfrm>
          </p:grpSpPr>
          <p:sp>
            <p:nvSpPr>
              <p:cNvPr id="22" name="Form">
                <a:extLst>
                  <a:ext uri="{FF2B5EF4-FFF2-40B4-BE49-F238E27FC236}">
                    <a16:creationId xmlns:a16="http://schemas.microsoft.com/office/drawing/2014/main" id="{EF54C359-B221-6CFA-CE3F-28A0A6AB7425}"/>
                  </a:ext>
                </a:extLst>
              </p:cNvPr>
              <p:cNvSpPr/>
              <p:nvPr/>
            </p:nvSpPr>
            <p:spPr>
              <a:xfrm>
                <a:off x="537987" y="110762"/>
                <a:ext cx="491491" cy="47065"/>
              </a:xfrm>
              <a:custGeom>
                <a:avLst/>
                <a:gdLst/>
                <a:ahLst/>
                <a:cxnLst>
                  <a:cxn ang="0">
                    <a:pos x="wd2" y="hd2"/>
                  </a:cxn>
                  <a:cxn ang="5400000">
                    <a:pos x="wd2" y="hd2"/>
                  </a:cxn>
                  <a:cxn ang="10800000">
                    <a:pos x="wd2" y="hd2"/>
                  </a:cxn>
                  <a:cxn ang="16200000">
                    <a:pos x="wd2" y="hd2"/>
                  </a:cxn>
                </a:cxnLst>
                <a:rect l="0" t="0" r="r" b="b"/>
                <a:pathLst>
                  <a:path w="21600" h="21600" extrusionOk="0">
                    <a:moveTo>
                      <a:pt x="20524" y="21600"/>
                    </a:moveTo>
                    <a:lnTo>
                      <a:pt x="1119" y="21600"/>
                    </a:lnTo>
                    <a:cubicBezTo>
                      <a:pt x="473" y="21600"/>
                      <a:pt x="0" y="17280"/>
                      <a:pt x="0" y="10800"/>
                    </a:cubicBezTo>
                    <a:cubicBezTo>
                      <a:pt x="0" y="4320"/>
                      <a:pt x="473" y="0"/>
                      <a:pt x="1119" y="0"/>
                    </a:cubicBezTo>
                    <a:lnTo>
                      <a:pt x="20524" y="0"/>
                    </a:lnTo>
                    <a:cubicBezTo>
                      <a:pt x="21127" y="0"/>
                      <a:pt x="21600" y="4320"/>
                      <a:pt x="21600" y="10800"/>
                    </a:cubicBezTo>
                    <a:cubicBezTo>
                      <a:pt x="21600" y="16416"/>
                      <a:pt x="21127" y="21600"/>
                      <a:pt x="20524" y="21600"/>
                    </a:cubicBezTo>
                  </a:path>
                </a:pathLst>
              </a:custGeom>
              <a:solidFill>
                <a:srgbClr val="212121"/>
              </a:solidFill>
              <a:ln w="12700" cap="flat">
                <a:noFill/>
                <a:miter lim="400000"/>
              </a:ln>
              <a:effectLst/>
            </p:spPr>
            <p:txBody>
              <a:bodyPr wrap="square" lIns="59055" tIns="59055" rIns="59055" bIns="59055" numCol="1" anchor="ctr">
                <a:noAutofit/>
              </a:bodyPr>
              <a:lstStyle/>
              <a:p>
                <a:pPr algn="l" defTabSz="1459271">
                  <a:lnSpc>
                    <a:spcPct val="93000"/>
                  </a:lnSpc>
                  <a:defRPr sz="5800">
                    <a:solidFill>
                      <a:srgbClr val="000000"/>
                    </a:solidFill>
                    <a:latin typeface="Arial"/>
                    <a:ea typeface="Arial"/>
                    <a:cs typeface="Arial"/>
                    <a:sym typeface="Arial"/>
                  </a:defRPr>
                </a:pPr>
                <a:endParaRPr>
                  <a:latin typeface="Open Sans" pitchFamily="2" charset="0"/>
                  <a:ea typeface="Open Sans" pitchFamily="2" charset="0"/>
                  <a:cs typeface="Open Sans" pitchFamily="2" charset="0"/>
                </a:endParaRPr>
              </a:p>
            </p:txBody>
          </p:sp>
          <p:grpSp>
            <p:nvGrpSpPr>
              <p:cNvPr id="23" name="Gruppieren">
                <a:extLst>
                  <a:ext uri="{FF2B5EF4-FFF2-40B4-BE49-F238E27FC236}">
                    <a16:creationId xmlns:a16="http://schemas.microsoft.com/office/drawing/2014/main" id="{DD7C1151-B15A-DA5A-C935-1B963E9B31EB}"/>
                  </a:ext>
                </a:extLst>
              </p:cNvPr>
              <p:cNvGrpSpPr/>
              <p:nvPr/>
            </p:nvGrpSpPr>
            <p:grpSpPr>
              <a:xfrm>
                <a:off x="1161588" y="95075"/>
                <a:ext cx="78441" cy="78440"/>
                <a:chOff x="0" y="0"/>
                <a:chExt cx="78439" cy="78439"/>
              </a:xfrm>
            </p:grpSpPr>
            <p:sp>
              <p:nvSpPr>
                <p:cNvPr id="24" name="Form">
                  <a:extLst>
                    <a:ext uri="{FF2B5EF4-FFF2-40B4-BE49-F238E27FC236}">
                      <a16:creationId xmlns:a16="http://schemas.microsoft.com/office/drawing/2014/main" id="{07A82B64-D669-A4F2-FCDB-9D77CA9E4AAF}"/>
                    </a:ext>
                  </a:extLst>
                </p:cNvPr>
                <p:cNvSpPr/>
                <p:nvPr/>
              </p:nvSpPr>
              <p:spPr>
                <a:xfrm>
                  <a:off x="0" y="-1"/>
                  <a:ext cx="78440" cy="78441"/>
                </a:xfrm>
                <a:custGeom>
                  <a:avLst/>
                  <a:gdLst/>
                  <a:ahLst/>
                  <a:cxnLst>
                    <a:cxn ang="0">
                      <a:pos x="wd2" y="hd2"/>
                    </a:cxn>
                    <a:cxn ang="5400000">
                      <a:pos x="wd2" y="hd2"/>
                    </a:cxn>
                    <a:cxn ang="10800000">
                      <a:pos x="wd2" y="hd2"/>
                    </a:cxn>
                    <a:cxn ang="16200000">
                      <a:pos x="wd2" y="hd2"/>
                    </a:cxn>
                  </a:cxnLst>
                  <a:rect l="0" t="0" r="r" b="b"/>
                  <a:pathLst>
                    <a:path w="21318" h="21318" extrusionOk="0">
                      <a:moveTo>
                        <a:pt x="11481" y="36"/>
                      </a:moveTo>
                      <a:cubicBezTo>
                        <a:pt x="13477" y="217"/>
                        <a:pt x="14930" y="762"/>
                        <a:pt x="16563" y="1851"/>
                      </a:cubicBezTo>
                      <a:cubicBezTo>
                        <a:pt x="18015" y="2940"/>
                        <a:pt x="19286" y="4210"/>
                        <a:pt x="20193" y="6025"/>
                      </a:cubicBezTo>
                      <a:cubicBezTo>
                        <a:pt x="20919" y="7841"/>
                        <a:pt x="21464" y="9656"/>
                        <a:pt x="21282" y="11471"/>
                      </a:cubicBezTo>
                      <a:cubicBezTo>
                        <a:pt x="21101" y="13467"/>
                        <a:pt x="20556" y="14920"/>
                        <a:pt x="19467" y="16553"/>
                      </a:cubicBezTo>
                      <a:cubicBezTo>
                        <a:pt x="18378" y="18187"/>
                        <a:pt x="16926" y="19457"/>
                        <a:pt x="15293" y="20183"/>
                      </a:cubicBezTo>
                      <a:cubicBezTo>
                        <a:pt x="13477" y="21091"/>
                        <a:pt x="11662" y="21454"/>
                        <a:pt x="9847" y="21272"/>
                      </a:cubicBezTo>
                      <a:cubicBezTo>
                        <a:pt x="7851" y="21091"/>
                        <a:pt x="6398" y="20546"/>
                        <a:pt x="4765" y="19457"/>
                      </a:cubicBezTo>
                      <a:cubicBezTo>
                        <a:pt x="3131" y="18368"/>
                        <a:pt x="1861" y="17098"/>
                        <a:pt x="1135" y="15283"/>
                      </a:cubicBezTo>
                      <a:cubicBezTo>
                        <a:pt x="227" y="13467"/>
                        <a:pt x="-136" y="11834"/>
                        <a:pt x="46" y="9837"/>
                      </a:cubicBezTo>
                      <a:cubicBezTo>
                        <a:pt x="227" y="8022"/>
                        <a:pt x="772" y="6388"/>
                        <a:pt x="1861" y="4755"/>
                      </a:cubicBezTo>
                      <a:cubicBezTo>
                        <a:pt x="2950" y="3121"/>
                        <a:pt x="4220" y="2032"/>
                        <a:pt x="6035" y="1125"/>
                      </a:cubicBezTo>
                      <a:cubicBezTo>
                        <a:pt x="7851" y="399"/>
                        <a:pt x="9484" y="-146"/>
                        <a:pt x="11481" y="36"/>
                      </a:cubicBezTo>
                    </a:path>
                  </a:pathLst>
                </a:custGeom>
                <a:solidFill>
                  <a:srgbClr val="24282B"/>
                </a:solidFill>
                <a:ln w="12700" cap="flat">
                  <a:noFill/>
                  <a:miter lim="400000"/>
                </a:ln>
                <a:effectLst/>
              </p:spPr>
              <p:txBody>
                <a:bodyPr wrap="square" lIns="59055" tIns="59055" rIns="59055" bIns="59055" numCol="1" anchor="ctr">
                  <a:noAutofit/>
                </a:bodyPr>
                <a:lstStyle/>
                <a:p>
                  <a:pPr algn="l" defTabSz="1459271">
                    <a:lnSpc>
                      <a:spcPct val="93000"/>
                    </a:lnSpc>
                    <a:defRPr sz="5800">
                      <a:solidFill>
                        <a:srgbClr val="000000"/>
                      </a:solidFill>
                      <a:latin typeface="Arial"/>
                      <a:ea typeface="Arial"/>
                      <a:cs typeface="Arial"/>
                      <a:sym typeface="Arial"/>
                    </a:defRPr>
                  </a:pPr>
                  <a:endParaRPr>
                    <a:latin typeface="Open Sans" pitchFamily="2" charset="0"/>
                    <a:ea typeface="Open Sans" pitchFamily="2" charset="0"/>
                    <a:cs typeface="Open Sans" pitchFamily="2" charset="0"/>
                  </a:endParaRPr>
                </a:p>
              </p:txBody>
            </p:sp>
            <p:sp>
              <p:nvSpPr>
                <p:cNvPr id="25" name="Form">
                  <a:extLst>
                    <a:ext uri="{FF2B5EF4-FFF2-40B4-BE49-F238E27FC236}">
                      <a16:creationId xmlns:a16="http://schemas.microsoft.com/office/drawing/2014/main" id="{D30D9D7B-C14F-E2B3-BC8F-92581CDA7FA7}"/>
                    </a:ext>
                  </a:extLst>
                </p:cNvPr>
                <p:cNvSpPr/>
                <p:nvPr/>
              </p:nvSpPr>
              <p:spPr>
                <a:xfrm>
                  <a:off x="11803" y="11612"/>
                  <a:ext cx="57816" cy="57970"/>
                </a:xfrm>
                <a:custGeom>
                  <a:avLst/>
                  <a:gdLst/>
                  <a:ahLst/>
                  <a:cxnLst>
                    <a:cxn ang="0">
                      <a:pos x="wd2" y="hd2"/>
                    </a:cxn>
                    <a:cxn ang="5400000">
                      <a:pos x="wd2" y="hd2"/>
                    </a:cxn>
                    <a:cxn ang="10800000">
                      <a:pos x="wd2" y="hd2"/>
                    </a:cxn>
                    <a:cxn ang="16200000">
                      <a:pos x="wd2" y="hd2"/>
                    </a:cxn>
                  </a:cxnLst>
                  <a:rect l="0" t="0" r="r" b="b"/>
                  <a:pathLst>
                    <a:path w="21282" h="21339" extrusionOk="0">
                      <a:moveTo>
                        <a:pt x="17121" y="2185"/>
                      </a:moveTo>
                      <a:cubicBezTo>
                        <a:pt x="18646" y="3202"/>
                        <a:pt x="19662" y="4726"/>
                        <a:pt x="20425" y="6505"/>
                      </a:cubicBezTo>
                      <a:cubicBezTo>
                        <a:pt x="21187" y="8284"/>
                        <a:pt x="21441" y="10063"/>
                        <a:pt x="21187" y="11842"/>
                      </a:cubicBezTo>
                      <a:cubicBezTo>
                        <a:pt x="20933" y="13874"/>
                        <a:pt x="20425" y="15399"/>
                        <a:pt x="19154" y="16924"/>
                      </a:cubicBezTo>
                      <a:cubicBezTo>
                        <a:pt x="17883" y="18703"/>
                        <a:pt x="16613" y="19719"/>
                        <a:pt x="14834" y="20482"/>
                      </a:cubicBezTo>
                      <a:cubicBezTo>
                        <a:pt x="13055" y="21244"/>
                        <a:pt x="11276" y="21498"/>
                        <a:pt x="9243" y="21244"/>
                      </a:cubicBezTo>
                      <a:cubicBezTo>
                        <a:pt x="7465" y="20990"/>
                        <a:pt x="5686" y="20482"/>
                        <a:pt x="4161" y="19211"/>
                      </a:cubicBezTo>
                      <a:cubicBezTo>
                        <a:pt x="2636" y="18194"/>
                        <a:pt x="1620" y="16670"/>
                        <a:pt x="857" y="14637"/>
                      </a:cubicBezTo>
                      <a:cubicBezTo>
                        <a:pt x="95" y="12858"/>
                        <a:pt x="-159" y="11333"/>
                        <a:pt x="95" y="9300"/>
                      </a:cubicBezTo>
                      <a:cubicBezTo>
                        <a:pt x="349" y="7267"/>
                        <a:pt x="857" y="5743"/>
                        <a:pt x="2128" y="4218"/>
                      </a:cubicBezTo>
                      <a:cubicBezTo>
                        <a:pt x="3399" y="2693"/>
                        <a:pt x="4669" y="1423"/>
                        <a:pt x="6448" y="660"/>
                      </a:cubicBezTo>
                      <a:cubicBezTo>
                        <a:pt x="8227" y="-102"/>
                        <a:pt x="10006" y="-102"/>
                        <a:pt x="12039" y="152"/>
                      </a:cubicBezTo>
                      <a:cubicBezTo>
                        <a:pt x="13817" y="152"/>
                        <a:pt x="15596" y="914"/>
                        <a:pt x="17121" y="2185"/>
                      </a:cubicBezTo>
                    </a:path>
                  </a:pathLst>
                </a:custGeom>
                <a:solidFill>
                  <a:srgbClr val="30218E"/>
                </a:solidFill>
                <a:ln w="12700" cap="flat">
                  <a:noFill/>
                  <a:miter lim="400000"/>
                </a:ln>
                <a:effectLst/>
              </p:spPr>
              <p:txBody>
                <a:bodyPr wrap="square" lIns="59055" tIns="59055" rIns="59055" bIns="59055" numCol="1" anchor="ctr">
                  <a:noAutofit/>
                </a:bodyPr>
                <a:lstStyle/>
                <a:p>
                  <a:pPr algn="l" defTabSz="1459271">
                    <a:lnSpc>
                      <a:spcPct val="93000"/>
                    </a:lnSpc>
                    <a:defRPr sz="5800">
                      <a:solidFill>
                        <a:srgbClr val="000000"/>
                      </a:solidFill>
                      <a:latin typeface="Arial"/>
                      <a:ea typeface="Arial"/>
                      <a:cs typeface="Arial"/>
                      <a:sym typeface="Arial"/>
                    </a:defRPr>
                  </a:pPr>
                  <a:endParaRPr>
                    <a:latin typeface="Open Sans" pitchFamily="2" charset="0"/>
                    <a:ea typeface="Open Sans" pitchFamily="2" charset="0"/>
                    <a:cs typeface="Open Sans" pitchFamily="2" charset="0"/>
                  </a:endParaRPr>
                </a:p>
              </p:txBody>
            </p:sp>
            <p:sp>
              <p:nvSpPr>
                <p:cNvPr id="26" name="Form">
                  <a:extLst>
                    <a:ext uri="{FF2B5EF4-FFF2-40B4-BE49-F238E27FC236}">
                      <a16:creationId xmlns:a16="http://schemas.microsoft.com/office/drawing/2014/main" id="{926850B4-93A6-70AF-8C62-442E470EB4FE}"/>
                    </a:ext>
                  </a:extLst>
                </p:cNvPr>
                <p:cNvSpPr/>
                <p:nvPr/>
              </p:nvSpPr>
              <p:spPr>
                <a:xfrm>
                  <a:off x="23246" y="23208"/>
                  <a:ext cx="45032" cy="44470"/>
                </a:xfrm>
                <a:custGeom>
                  <a:avLst/>
                  <a:gdLst/>
                  <a:ahLst/>
                  <a:cxnLst>
                    <a:cxn ang="0">
                      <a:pos x="wd2" y="hd2"/>
                    </a:cxn>
                    <a:cxn ang="5400000">
                      <a:pos x="wd2" y="hd2"/>
                    </a:cxn>
                    <a:cxn ang="10800000">
                      <a:pos x="wd2" y="hd2"/>
                    </a:cxn>
                    <a:cxn ang="16200000">
                      <a:pos x="wd2" y="hd2"/>
                    </a:cxn>
                  </a:cxnLst>
                  <a:rect l="0" t="0" r="r" b="b"/>
                  <a:pathLst>
                    <a:path w="21600" h="21321" extrusionOk="0">
                      <a:moveTo>
                        <a:pt x="19722" y="5055"/>
                      </a:moveTo>
                      <a:cubicBezTo>
                        <a:pt x="21130" y="6894"/>
                        <a:pt x="21600" y="8272"/>
                        <a:pt x="21600" y="10111"/>
                      </a:cubicBezTo>
                      <a:cubicBezTo>
                        <a:pt x="21600" y="12409"/>
                        <a:pt x="21130" y="13787"/>
                        <a:pt x="20191" y="15626"/>
                      </a:cubicBezTo>
                      <a:cubicBezTo>
                        <a:pt x="19252" y="17464"/>
                        <a:pt x="17843" y="18843"/>
                        <a:pt x="16435" y="19762"/>
                      </a:cubicBezTo>
                      <a:cubicBezTo>
                        <a:pt x="14557" y="20681"/>
                        <a:pt x="13148" y="21140"/>
                        <a:pt x="11270" y="21140"/>
                      </a:cubicBezTo>
                      <a:cubicBezTo>
                        <a:pt x="9391" y="21600"/>
                        <a:pt x="7513" y="21140"/>
                        <a:pt x="5635" y="20221"/>
                      </a:cubicBezTo>
                      <a:cubicBezTo>
                        <a:pt x="3757" y="19302"/>
                        <a:pt x="2348" y="18383"/>
                        <a:pt x="1409" y="16545"/>
                      </a:cubicBezTo>
                      <a:cubicBezTo>
                        <a:pt x="0" y="15166"/>
                        <a:pt x="0" y="13328"/>
                        <a:pt x="0" y="11030"/>
                      </a:cubicBezTo>
                      <a:cubicBezTo>
                        <a:pt x="0" y="9191"/>
                        <a:pt x="0" y="7353"/>
                        <a:pt x="939" y="5974"/>
                      </a:cubicBezTo>
                      <a:cubicBezTo>
                        <a:pt x="1878" y="4136"/>
                        <a:pt x="2817" y="2757"/>
                        <a:pt x="4696" y="1838"/>
                      </a:cubicBezTo>
                      <a:cubicBezTo>
                        <a:pt x="6104" y="919"/>
                        <a:pt x="8452" y="0"/>
                        <a:pt x="10330" y="0"/>
                      </a:cubicBezTo>
                      <a:cubicBezTo>
                        <a:pt x="12209" y="0"/>
                        <a:pt x="14087" y="460"/>
                        <a:pt x="15965" y="1379"/>
                      </a:cubicBezTo>
                      <a:cubicBezTo>
                        <a:pt x="17374" y="2298"/>
                        <a:pt x="18783" y="3217"/>
                        <a:pt x="19722" y="5055"/>
                      </a:cubicBezTo>
                    </a:path>
                  </a:pathLst>
                </a:custGeom>
                <a:solidFill>
                  <a:srgbClr val="24282B"/>
                </a:solidFill>
                <a:ln w="12700" cap="flat">
                  <a:noFill/>
                  <a:miter lim="400000"/>
                </a:ln>
                <a:effectLst/>
              </p:spPr>
              <p:txBody>
                <a:bodyPr wrap="square" lIns="59055" tIns="59055" rIns="59055" bIns="59055" numCol="1" anchor="ctr">
                  <a:noAutofit/>
                </a:bodyPr>
                <a:lstStyle/>
                <a:p>
                  <a:pPr algn="l" defTabSz="1459271">
                    <a:lnSpc>
                      <a:spcPct val="93000"/>
                    </a:lnSpc>
                    <a:defRPr sz="5800">
                      <a:solidFill>
                        <a:srgbClr val="000000"/>
                      </a:solidFill>
                      <a:latin typeface="Arial"/>
                      <a:ea typeface="Arial"/>
                      <a:cs typeface="Arial"/>
                      <a:sym typeface="Arial"/>
                    </a:defRPr>
                  </a:pPr>
                  <a:endParaRPr>
                    <a:latin typeface="Open Sans" pitchFamily="2" charset="0"/>
                    <a:ea typeface="Open Sans" pitchFamily="2" charset="0"/>
                    <a:cs typeface="Open Sans" pitchFamily="2" charset="0"/>
                  </a:endParaRPr>
                </a:p>
              </p:txBody>
            </p:sp>
          </p:grpSp>
        </p:grpSp>
      </p:grpSp>
      <p:sp>
        <p:nvSpPr>
          <p:cNvPr id="38" name="Picture Placeholder 37">
            <a:extLst>
              <a:ext uri="{FF2B5EF4-FFF2-40B4-BE49-F238E27FC236}">
                <a16:creationId xmlns:a16="http://schemas.microsoft.com/office/drawing/2014/main" id="{1677BD7D-3E93-3A32-E42B-B975AD5FBC92}"/>
              </a:ext>
            </a:extLst>
          </p:cNvPr>
          <p:cNvSpPr>
            <a:spLocks noGrp="1"/>
          </p:cNvSpPr>
          <p:nvPr>
            <p:ph type="pic" sz="quarter" idx="15" hasCustomPrompt="1"/>
          </p:nvPr>
        </p:nvSpPr>
        <p:spPr>
          <a:xfrm>
            <a:off x="4915940" y="902855"/>
            <a:ext cx="2365544" cy="5048630"/>
          </a:xfrm>
          <a:custGeom>
            <a:avLst/>
            <a:gdLst>
              <a:gd name="connsiteX0" fmla="*/ 284291 w 2365544"/>
              <a:gd name="connsiteY0" fmla="*/ 0 h 5048630"/>
              <a:gd name="connsiteX1" fmla="*/ 545948 w 2365544"/>
              <a:gd name="connsiteY1" fmla="*/ 0 h 5048630"/>
              <a:gd name="connsiteX2" fmla="*/ 547374 w 2365544"/>
              <a:gd name="connsiteY2" fmla="*/ 45482 h 5048630"/>
              <a:gd name="connsiteX3" fmla="*/ 553875 w 2365544"/>
              <a:gd name="connsiteY3" fmla="*/ 84412 h 5048630"/>
              <a:gd name="connsiteX4" fmla="*/ 638967 w 2365544"/>
              <a:gd name="connsiteY4" fmla="*/ 169521 h 5048630"/>
              <a:gd name="connsiteX5" fmla="*/ 745466 w 2365544"/>
              <a:gd name="connsiteY5" fmla="*/ 177850 h 5048630"/>
              <a:gd name="connsiteX6" fmla="*/ 1620095 w 2365544"/>
              <a:gd name="connsiteY6" fmla="*/ 177850 h 5048630"/>
              <a:gd name="connsiteX7" fmla="*/ 1726593 w 2365544"/>
              <a:gd name="connsiteY7" fmla="*/ 169521 h 5048630"/>
              <a:gd name="connsiteX8" fmla="*/ 1811685 w 2365544"/>
              <a:gd name="connsiteY8" fmla="*/ 84412 h 5048630"/>
              <a:gd name="connsiteX9" fmla="*/ 1818187 w 2365544"/>
              <a:gd name="connsiteY9" fmla="*/ 45482 h 5048630"/>
              <a:gd name="connsiteX10" fmla="*/ 1819613 w 2365544"/>
              <a:gd name="connsiteY10" fmla="*/ 0 h 5048630"/>
              <a:gd name="connsiteX11" fmla="*/ 2081253 w 2365544"/>
              <a:gd name="connsiteY11" fmla="*/ 0 h 5048630"/>
              <a:gd name="connsiteX12" fmla="*/ 2365544 w 2365544"/>
              <a:gd name="connsiteY12" fmla="*/ 284291 h 5048630"/>
              <a:gd name="connsiteX13" fmla="*/ 2365544 w 2365544"/>
              <a:gd name="connsiteY13" fmla="*/ 4764339 h 5048630"/>
              <a:gd name="connsiteX14" fmla="*/ 2081253 w 2365544"/>
              <a:gd name="connsiteY14" fmla="*/ 5048630 h 5048630"/>
              <a:gd name="connsiteX15" fmla="*/ 284291 w 2365544"/>
              <a:gd name="connsiteY15" fmla="*/ 5048630 h 5048630"/>
              <a:gd name="connsiteX16" fmla="*/ 0 w 2365544"/>
              <a:gd name="connsiteY16" fmla="*/ 4764339 h 5048630"/>
              <a:gd name="connsiteX17" fmla="*/ 0 w 2365544"/>
              <a:gd name="connsiteY17" fmla="*/ 284291 h 5048630"/>
              <a:gd name="connsiteX18" fmla="*/ 284291 w 2365544"/>
              <a:gd name="connsiteY18" fmla="*/ 0 h 504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65544" h="5048630">
                <a:moveTo>
                  <a:pt x="284291" y="0"/>
                </a:moveTo>
                <a:lnTo>
                  <a:pt x="545948" y="0"/>
                </a:lnTo>
                <a:lnTo>
                  <a:pt x="547374" y="45482"/>
                </a:lnTo>
                <a:cubicBezTo>
                  <a:pt x="548465" y="59578"/>
                  <a:pt x="550396" y="72404"/>
                  <a:pt x="553875" y="84412"/>
                </a:cubicBezTo>
                <a:cubicBezTo>
                  <a:pt x="566730" y="124895"/>
                  <a:pt x="598515" y="156685"/>
                  <a:pt x="638967" y="169521"/>
                </a:cubicBezTo>
                <a:cubicBezTo>
                  <a:pt x="668098" y="177941"/>
                  <a:pt x="698880" y="177850"/>
                  <a:pt x="745466" y="177850"/>
                </a:cubicBezTo>
                <a:lnTo>
                  <a:pt x="1620095" y="177850"/>
                </a:lnTo>
                <a:cubicBezTo>
                  <a:pt x="1666680" y="177850"/>
                  <a:pt x="1697462" y="177941"/>
                  <a:pt x="1726593" y="169521"/>
                </a:cubicBezTo>
                <a:cubicBezTo>
                  <a:pt x="1767046" y="156685"/>
                  <a:pt x="1798830" y="124895"/>
                  <a:pt x="1811685" y="84412"/>
                </a:cubicBezTo>
                <a:cubicBezTo>
                  <a:pt x="1815165" y="72404"/>
                  <a:pt x="1817096" y="59578"/>
                  <a:pt x="1818187" y="45482"/>
                </a:cubicBezTo>
                <a:lnTo>
                  <a:pt x="1819613" y="0"/>
                </a:lnTo>
                <a:lnTo>
                  <a:pt x="2081253" y="0"/>
                </a:lnTo>
                <a:cubicBezTo>
                  <a:pt x="2238263" y="0"/>
                  <a:pt x="2365544" y="127281"/>
                  <a:pt x="2365544" y="284291"/>
                </a:cubicBezTo>
                <a:lnTo>
                  <a:pt x="2365544" y="4764339"/>
                </a:lnTo>
                <a:cubicBezTo>
                  <a:pt x="2365544" y="4921349"/>
                  <a:pt x="2238263" y="5048630"/>
                  <a:pt x="2081253" y="5048630"/>
                </a:cubicBezTo>
                <a:lnTo>
                  <a:pt x="284291" y="5048630"/>
                </a:lnTo>
                <a:cubicBezTo>
                  <a:pt x="127281" y="5048630"/>
                  <a:pt x="0" y="4921349"/>
                  <a:pt x="0" y="4764339"/>
                </a:cubicBezTo>
                <a:lnTo>
                  <a:pt x="0" y="284291"/>
                </a:lnTo>
                <a:cubicBezTo>
                  <a:pt x="0" y="127281"/>
                  <a:pt x="127281" y="0"/>
                  <a:pt x="284291" y="0"/>
                </a:cubicBezTo>
                <a:close/>
              </a:path>
            </a:pathLst>
          </a:custGeom>
          <a:solidFill>
            <a:schemeClr val="bg2">
              <a:lumMod val="75000"/>
            </a:schemeClr>
          </a:solidFill>
        </p:spPr>
        <p:txBody>
          <a:bodyPr wrap="square" tIns="360000" bIns="360000">
            <a:noAutofit/>
          </a:bodyPr>
          <a:lstStyle>
            <a:lvl1pPr marL="0" indent="0" algn="ctr">
              <a:buNone/>
              <a:defRPr/>
            </a:lvl1pPr>
          </a:lstStyle>
          <a:p>
            <a:r>
              <a:rPr lang="en-GB"/>
              <a:t>Insert Picture</a:t>
            </a:r>
            <a:endParaRPr lang="en-US"/>
          </a:p>
        </p:txBody>
      </p:sp>
      <p:sp>
        <p:nvSpPr>
          <p:cNvPr id="33" name="Text Placeholder 32">
            <a:extLst>
              <a:ext uri="{FF2B5EF4-FFF2-40B4-BE49-F238E27FC236}">
                <a16:creationId xmlns:a16="http://schemas.microsoft.com/office/drawing/2014/main" id="{D8F7812F-7562-8D72-89D4-DA87B8A2FDFF}"/>
              </a:ext>
            </a:extLst>
          </p:cNvPr>
          <p:cNvSpPr>
            <a:spLocks noGrp="1"/>
          </p:cNvSpPr>
          <p:nvPr>
            <p:ph type="body" sz="quarter" idx="14" hasCustomPrompt="1"/>
          </p:nvPr>
        </p:nvSpPr>
        <p:spPr>
          <a:xfrm>
            <a:off x="399402" y="2238148"/>
            <a:ext cx="2952403" cy="424732"/>
          </a:xfrm>
        </p:spPr>
        <p:txBody>
          <a:bodyPr lIns="0" rIns="0" anchor="ctr">
            <a:normAutofit/>
          </a:bodyPr>
          <a:lstStyle>
            <a:lvl1pPr marL="0" indent="0" algn="l">
              <a:buNone/>
              <a:defRPr sz="2400">
                <a:latin typeface="+mj-lt"/>
              </a:defRPr>
            </a:lvl1pPr>
            <a:lvl2pPr marL="457200" indent="0">
              <a:buNone/>
              <a:defRPr>
                <a:latin typeface="+mj-lt"/>
              </a:defRPr>
            </a:lvl2pPr>
            <a:lvl3pPr marL="914400" indent="0">
              <a:buNone/>
              <a:defRPr>
                <a:latin typeface="+mj-lt"/>
              </a:defRPr>
            </a:lvl3pPr>
            <a:lvl4pPr marL="1371600" indent="0">
              <a:buNone/>
              <a:defRPr>
                <a:latin typeface="+mj-lt"/>
              </a:defRPr>
            </a:lvl4pPr>
            <a:lvl5pPr marL="1828800" indent="0">
              <a:buNone/>
              <a:defRPr>
                <a:latin typeface="+mj-lt"/>
              </a:defRPr>
            </a:lvl5pPr>
          </a:lstStyle>
          <a:p>
            <a:pPr lvl="0"/>
            <a:r>
              <a:rPr lang="en-GB"/>
              <a:t>ADD YOUR TITLE</a:t>
            </a:r>
            <a:endParaRPr lang="en-US"/>
          </a:p>
        </p:txBody>
      </p:sp>
    </p:spTree>
    <p:extLst>
      <p:ext uri="{BB962C8B-B14F-4D97-AF65-F5344CB8AC3E}">
        <p14:creationId xmlns:p14="http://schemas.microsoft.com/office/powerpoint/2010/main" val="20975083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yout 1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FDF47F-B054-A3FB-ABFA-81D618568F30}"/>
              </a:ext>
            </a:extLst>
          </p:cNvPr>
          <p:cNvSpPr>
            <a:spLocks noGrp="1"/>
          </p:cNvSpPr>
          <p:nvPr>
            <p:ph type="dt" sz="half" idx="10"/>
          </p:nvPr>
        </p:nvSpPr>
        <p:spPr>
          <a:xfrm>
            <a:off x="838200" y="6356350"/>
            <a:ext cx="1153344" cy="365125"/>
          </a:xfrm>
          <a:prstGeom prst="rect">
            <a:avLst/>
          </a:prstGeom>
        </p:spPr>
        <p:txBody>
          <a:bodyPr/>
          <a:lstStyle/>
          <a:p>
            <a:fld id="{A873BED0-A29E-4374-BBA3-1EB930F6224C}" type="datetimeFigureOut">
              <a:rPr lang="en-US" smtClean="0"/>
              <a:t>1/31/2024</a:t>
            </a:fld>
            <a:endParaRPr lang="en-US"/>
          </a:p>
        </p:txBody>
      </p:sp>
      <p:sp>
        <p:nvSpPr>
          <p:cNvPr id="3" name="Footer Placeholder 2">
            <a:extLst>
              <a:ext uri="{FF2B5EF4-FFF2-40B4-BE49-F238E27FC236}">
                <a16:creationId xmlns:a16="http://schemas.microsoft.com/office/drawing/2014/main" id="{18B97A88-857F-D5D1-8E04-8158937315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5C348F-7A08-19FF-F34E-37D6958E70E7}"/>
              </a:ext>
            </a:extLst>
          </p:cNvPr>
          <p:cNvSpPr>
            <a:spLocks noGrp="1"/>
          </p:cNvSpPr>
          <p:nvPr>
            <p:ph type="sldNum" sz="quarter" idx="12"/>
          </p:nvPr>
        </p:nvSpPr>
        <p:spPr>
          <a:xfrm>
            <a:off x="10945400" y="6323515"/>
            <a:ext cx="433264" cy="365125"/>
          </a:xfrm>
        </p:spPr>
        <p:txBody>
          <a:bodyPr/>
          <a:lstStyle/>
          <a:p>
            <a:fld id="{BC45796F-7A37-4E4C-B036-F3047C2B6C6D}" type="slidenum">
              <a:rPr lang="en-US" smtClean="0"/>
              <a:t>‹#›</a:t>
            </a:fld>
            <a:endParaRPr lang="en-US"/>
          </a:p>
        </p:txBody>
      </p:sp>
      <p:sp>
        <p:nvSpPr>
          <p:cNvPr id="8" name="Picture Placeholder 7">
            <a:extLst>
              <a:ext uri="{FF2B5EF4-FFF2-40B4-BE49-F238E27FC236}">
                <a16:creationId xmlns:a16="http://schemas.microsoft.com/office/drawing/2014/main" id="{3EFD032D-8DF1-34EB-5CED-82F0C8C44C1C}"/>
              </a:ext>
            </a:extLst>
          </p:cNvPr>
          <p:cNvSpPr>
            <a:spLocks noGrp="1"/>
          </p:cNvSpPr>
          <p:nvPr>
            <p:ph type="pic" sz="quarter" idx="13" hasCustomPrompt="1"/>
          </p:nvPr>
        </p:nvSpPr>
        <p:spPr>
          <a:xfrm>
            <a:off x="5815970" y="0"/>
            <a:ext cx="6376030" cy="6858001"/>
          </a:xfrm>
          <a:custGeom>
            <a:avLst/>
            <a:gdLst>
              <a:gd name="connsiteX0" fmla="*/ 6376030 w 6376030"/>
              <a:gd name="connsiteY0" fmla="*/ 0 h 6858001"/>
              <a:gd name="connsiteX1" fmla="*/ 6376029 w 6376030"/>
              <a:gd name="connsiteY1" fmla="*/ 6858001 h 6858001"/>
              <a:gd name="connsiteX2" fmla="*/ 1685911 w 6376030"/>
              <a:gd name="connsiteY2" fmla="*/ 6858000 h 6858001"/>
              <a:gd name="connsiteX3" fmla="*/ 0 w 6376030"/>
              <a:gd name="connsiteY3" fmla="*/ 1 h 6858001"/>
            </a:gdLst>
            <a:ahLst/>
            <a:cxnLst>
              <a:cxn ang="0">
                <a:pos x="connsiteX0" y="connsiteY0"/>
              </a:cxn>
              <a:cxn ang="0">
                <a:pos x="connsiteX1" y="connsiteY1"/>
              </a:cxn>
              <a:cxn ang="0">
                <a:pos x="connsiteX2" y="connsiteY2"/>
              </a:cxn>
              <a:cxn ang="0">
                <a:pos x="connsiteX3" y="connsiteY3"/>
              </a:cxn>
            </a:cxnLst>
            <a:rect l="l" t="t" r="r" b="b"/>
            <a:pathLst>
              <a:path w="6376030" h="6858001">
                <a:moveTo>
                  <a:pt x="6376030" y="0"/>
                </a:moveTo>
                <a:lnTo>
                  <a:pt x="6376029" y="6858001"/>
                </a:lnTo>
                <a:lnTo>
                  <a:pt x="1685911" y="6858000"/>
                </a:lnTo>
                <a:lnTo>
                  <a:pt x="0" y="1"/>
                </a:lnTo>
                <a:close/>
              </a:path>
            </a:pathLst>
          </a:custGeom>
          <a:solidFill>
            <a:schemeClr val="bg2">
              <a:lumMod val="75000"/>
            </a:schemeClr>
          </a:solidFill>
        </p:spPr>
        <p:txBody>
          <a:bodyPr wrap="square" tIns="360000" bIns="360000">
            <a:noAutofit/>
          </a:bodyPr>
          <a:lstStyle>
            <a:lvl1pPr marL="0" indent="0" algn="ctr">
              <a:buNone/>
              <a:defRPr/>
            </a:lvl1pPr>
          </a:lstStyle>
          <a:p>
            <a:r>
              <a:rPr lang="en-GB"/>
              <a:t>Insert Picture</a:t>
            </a:r>
            <a:endParaRPr lang="en-US"/>
          </a:p>
        </p:txBody>
      </p:sp>
      <p:sp>
        <p:nvSpPr>
          <p:cNvPr id="11" name="Text Placeholder 10">
            <a:extLst>
              <a:ext uri="{FF2B5EF4-FFF2-40B4-BE49-F238E27FC236}">
                <a16:creationId xmlns:a16="http://schemas.microsoft.com/office/drawing/2014/main" id="{532B1D71-ECBB-8716-8457-F4B4C3D79ED3}"/>
              </a:ext>
            </a:extLst>
          </p:cNvPr>
          <p:cNvSpPr>
            <a:spLocks noGrp="1"/>
          </p:cNvSpPr>
          <p:nvPr>
            <p:ph type="body" sz="quarter" idx="14" hasCustomPrompt="1"/>
          </p:nvPr>
        </p:nvSpPr>
        <p:spPr>
          <a:xfrm>
            <a:off x="2927648" y="2976569"/>
            <a:ext cx="6192838" cy="1006429"/>
          </a:xfrm>
        </p:spPr>
        <p:txBody>
          <a:bodyPr lIns="0" rIns="0" anchor="ctr">
            <a:normAutofit/>
          </a:bodyPr>
          <a:lstStyle>
            <a:lvl1pPr marL="0" indent="0" algn="ctr">
              <a:buNone/>
              <a:defRPr sz="6600" spc="600">
                <a:solidFill>
                  <a:schemeClr val="bg1"/>
                </a:solidFill>
                <a:latin typeface="+mj-lt"/>
              </a:defRPr>
            </a:lvl1pPr>
          </a:lstStyle>
          <a:p>
            <a:pPr lvl="0"/>
            <a:r>
              <a:rPr lang="en-GB"/>
              <a:t>THANK YOU</a:t>
            </a:r>
            <a:endParaRPr lang="en-US"/>
          </a:p>
        </p:txBody>
      </p:sp>
      <p:sp>
        <p:nvSpPr>
          <p:cNvPr id="14" name="Text Placeholder 13">
            <a:extLst>
              <a:ext uri="{FF2B5EF4-FFF2-40B4-BE49-F238E27FC236}">
                <a16:creationId xmlns:a16="http://schemas.microsoft.com/office/drawing/2014/main" id="{8F648058-5F01-AF83-4D02-501512C2F15D}"/>
              </a:ext>
            </a:extLst>
          </p:cNvPr>
          <p:cNvSpPr>
            <a:spLocks noGrp="1"/>
          </p:cNvSpPr>
          <p:nvPr>
            <p:ph type="body" sz="quarter" idx="15" hasCustomPrompt="1"/>
          </p:nvPr>
        </p:nvSpPr>
        <p:spPr>
          <a:xfrm>
            <a:off x="3266374" y="4483220"/>
            <a:ext cx="1511300" cy="313932"/>
          </a:xfrm>
        </p:spPr>
        <p:txBody>
          <a:bodyPr lIns="0" rIns="0" anchor="ctr">
            <a:normAutofit/>
          </a:bodyPr>
          <a:lstStyle>
            <a:lvl1pPr marL="0" indent="0" algn="ctr">
              <a:buNone/>
              <a:defRPr sz="1600" spc="300">
                <a:latin typeface="+mj-lt"/>
              </a:defRPr>
            </a:lvl1pPr>
          </a:lstStyle>
          <a:p>
            <a:pPr lvl="0"/>
            <a:r>
              <a:rPr lang="en-GB"/>
              <a:t>PREZFULL</a:t>
            </a:r>
            <a:endParaRPr lang="en-US"/>
          </a:p>
        </p:txBody>
      </p:sp>
    </p:spTree>
    <p:extLst>
      <p:ext uri="{BB962C8B-B14F-4D97-AF65-F5344CB8AC3E}">
        <p14:creationId xmlns:p14="http://schemas.microsoft.com/office/powerpoint/2010/main" val="45954903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Layout 1">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6BFD3FB3-2378-AFC0-3BEC-04736D1F3C75}"/>
              </a:ext>
            </a:extLst>
          </p:cNvPr>
          <p:cNvSpPr>
            <a:spLocks noGrp="1"/>
          </p:cNvSpPr>
          <p:nvPr>
            <p:ph type="pic" sz="quarter" idx="10" hasCustomPrompt="1"/>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solidFill>
            <a:schemeClr val="bg1">
              <a:lumMod val="85000"/>
            </a:schemeClr>
          </a:solidFill>
        </p:spPr>
        <p:txBody>
          <a:bodyPr wrap="square" tIns="360000" bIns="360000">
            <a:noAutofit/>
          </a:bodyPr>
          <a:lstStyle>
            <a:lvl1pPr marL="0" indent="0" algn="ctr">
              <a:buNone/>
              <a:defRPr/>
            </a:lvl1pPr>
          </a:lstStyle>
          <a:p>
            <a:r>
              <a:rPr lang="en-GB"/>
              <a:t>Insert Picture</a:t>
            </a:r>
            <a:endParaRPr lang="en-US"/>
          </a:p>
        </p:txBody>
      </p:sp>
      <p:sp>
        <p:nvSpPr>
          <p:cNvPr id="11" name="Text Placeholder 10">
            <a:extLst>
              <a:ext uri="{FF2B5EF4-FFF2-40B4-BE49-F238E27FC236}">
                <a16:creationId xmlns:a16="http://schemas.microsoft.com/office/drawing/2014/main" id="{F8B0D634-D18C-8555-E859-19D4D516D1AB}"/>
              </a:ext>
            </a:extLst>
          </p:cNvPr>
          <p:cNvSpPr>
            <a:spLocks noGrp="1"/>
          </p:cNvSpPr>
          <p:nvPr>
            <p:ph type="body" sz="quarter" idx="11" hasCustomPrompt="1"/>
          </p:nvPr>
        </p:nvSpPr>
        <p:spPr>
          <a:xfrm>
            <a:off x="911225" y="2799502"/>
            <a:ext cx="7489032" cy="757130"/>
          </a:xfrm>
        </p:spPr>
        <p:txBody>
          <a:bodyPr lIns="0" rIns="0" anchor="b" anchorCtr="0">
            <a:normAutofit/>
          </a:bodyPr>
          <a:lstStyle>
            <a:lvl1pPr marL="0" indent="0" algn="l">
              <a:lnSpc>
                <a:spcPct val="100000"/>
              </a:lnSpc>
              <a:buNone/>
              <a:defRPr sz="4800">
                <a:solidFill>
                  <a:schemeClr val="bg1"/>
                </a:solidFill>
                <a:latin typeface="+mj-lt"/>
              </a:defRPr>
            </a:lvl1pPr>
          </a:lstStyle>
          <a:p>
            <a:pPr lvl="0"/>
            <a:r>
              <a:rPr lang="en-US"/>
              <a:t>PRESENTATION TITLE</a:t>
            </a:r>
          </a:p>
        </p:txBody>
      </p:sp>
      <p:sp>
        <p:nvSpPr>
          <p:cNvPr id="14" name="Text Placeholder 13">
            <a:extLst>
              <a:ext uri="{FF2B5EF4-FFF2-40B4-BE49-F238E27FC236}">
                <a16:creationId xmlns:a16="http://schemas.microsoft.com/office/drawing/2014/main" id="{F17853EF-6C79-8477-3978-4712A911CEB4}"/>
              </a:ext>
            </a:extLst>
          </p:cNvPr>
          <p:cNvSpPr>
            <a:spLocks noGrp="1"/>
          </p:cNvSpPr>
          <p:nvPr>
            <p:ph type="body" sz="quarter" idx="12" hasCustomPrompt="1"/>
          </p:nvPr>
        </p:nvSpPr>
        <p:spPr>
          <a:xfrm>
            <a:off x="1199455" y="3740533"/>
            <a:ext cx="7200802" cy="431800"/>
          </a:xfrm>
        </p:spPr>
        <p:txBody>
          <a:bodyPr lIns="0" rIns="0" anchor="t" anchorCtr="0">
            <a:normAutofit/>
          </a:bodyPr>
          <a:lstStyle>
            <a:lvl1pPr marL="0" indent="0">
              <a:lnSpc>
                <a:spcPct val="100000"/>
              </a:lnSpc>
              <a:buNone/>
              <a:defRPr sz="2400" spc="300">
                <a:solidFill>
                  <a:schemeClr val="bg1"/>
                </a:solidFill>
              </a:defRPr>
            </a:lvl1pPr>
          </a:lstStyle>
          <a:p>
            <a:pPr lvl="0"/>
            <a:r>
              <a:rPr lang="en-GB"/>
              <a:t>INSERT SUBTITLE HERE</a:t>
            </a:r>
            <a:endParaRPr lang="en-US"/>
          </a:p>
        </p:txBody>
      </p:sp>
    </p:spTree>
    <p:extLst>
      <p:ext uri="{BB962C8B-B14F-4D97-AF65-F5344CB8AC3E}">
        <p14:creationId xmlns:p14="http://schemas.microsoft.com/office/powerpoint/2010/main" val="100760480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Layout 4">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53A587A-5571-5606-B0C5-A9848B1BBBE3}"/>
              </a:ext>
            </a:extLst>
          </p:cNvPr>
          <p:cNvSpPr>
            <a:spLocks noGrp="1"/>
          </p:cNvSpPr>
          <p:nvPr>
            <p:ph type="dt" sz="half" idx="10"/>
          </p:nvPr>
        </p:nvSpPr>
        <p:spPr/>
        <p:txBody>
          <a:bodyPr/>
          <a:lstStyle/>
          <a:p>
            <a:fld id="{FBD64BAD-429E-4498-8C07-D1651019E460}" type="datetimeFigureOut">
              <a:rPr lang="en-US" smtClean="0"/>
              <a:t>1/31/2024</a:t>
            </a:fld>
            <a:endParaRPr lang="en-US"/>
          </a:p>
        </p:txBody>
      </p:sp>
      <p:sp>
        <p:nvSpPr>
          <p:cNvPr id="3" name="Footer Placeholder 2">
            <a:extLst>
              <a:ext uri="{FF2B5EF4-FFF2-40B4-BE49-F238E27FC236}">
                <a16:creationId xmlns:a16="http://schemas.microsoft.com/office/drawing/2014/main" id="{48FA30D9-986D-DFF9-E6AC-6F983EF4FC6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54943BB-B121-92C7-07FC-12EC54C9F893}"/>
              </a:ext>
            </a:extLst>
          </p:cNvPr>
          <p:cNvSpPr>
            <a:spLocks noGrp="1"/>
          </p:cNvSpPr>
          <p:nvPr>
            <p:ph type="sldNum" sz="quarter" idx="12"/>
          </p:nvPr>
        </p:nvSpPr>
        <p:spPr/>
        <p:txBody>
          <a:bodyPr/>
          <a:lstStyle/>
          <a:p>
            <a:fld id="{014C1672-158D-440F-A2A2-5339658D214D}" type="slidenum">
              <a:rPr lang="en-US" smtClean="0"/>
              <a:t>‹#›</a:t>
            </a:fld>
            <a:endParaRPr lang="en-US"/>
          </a:p>
        </p:txBody>
      </p:sp>
      <p:sp>
        <p:nvSpPr>
          <p:cNvPr id="8" name="Picture Placeholder 7">
            <a:extLst>
              <a:ext uri="{FF2B5EF4-FFF2-40B4-BE49-F238E27FC236}">
                <a16:creationId xmlns:a16="http://schemas.microsoft.com/office/drawing/2014/main" id="{AA77FED6-8AA2-F67F-0D13-CF986BA0673B}"/>
              </a:ext>
            </a:extLst>
          </p:cNvPr>
          <p:cNvSpPr>
            <a:spLocks noGrp="1"/>
          </p:cNvSpPr>
          <p:nvPr>
            <p:ph type="pic" sz="quarter" idx="13" hasCustomPrompt="1"/>
          </p:nvPr>
        </p:nvSpPr>
        <p:spPr>
          <a:xfrm>
            <a:off x="0" y="0"/>
            <a:ext cx="12192000" cy="3933056"/>
          </a:xfrm>
          <a:custGeom>
            <a:avLst/>
            <a:gdLst>
              <a:gd name="connsiteX0" fmla="*/ 0 w 12192000"/>
              <a:gd name="connsiteY0" fmla="*/ 0 h 3933056"/>
              <a:gd name="connsiteX1" fmla="*/ 12192000 w 12192000"/>
              <a:gd name="connsiteY1" fmla="*/ 0 h 3933056"/>
              <a:gd name="connsiteX2" fmla="*/ 12192000 w 12192000"/>
              <a:gd name="connsiteY2" fmla="*/ 3933056 h 3933056"/>
              <a:gd name="connsiteX3" fmla="*/ 0 w 12192000"/>
              <a:gd name="connsiteY3" fmla="*/ 3933056 h 3933056"/>
            </a:gdLst>
            <a:ahLst/>
            <a:cxnLst>
              <a:cxn ang="0">
                <a:pos x="connsiteX0" y="connsiteY0"/>
              </a:cxn>
              <a:cxn ang="0">
                <a:pos x="connsiteX1" y="connsiteY1"/>
              </a:cxn>
              <a:cxn ang="0">
                <a:pos x="connsiteX2" y="connsiteY2"/>
              </a:cxn>
              <a:cxn ang="0">
                <a:pos x="connsiteX3" y="connsiteY3"/>
              </a:cxn>
            </a:cxnLst>
            <a:rect l="l" t="t" r="r" b="b"/>
            <a:pathLst>
              <a:path w="12192000" h="3933056">
                <a:moveTo>
                  <a:pt x="0" y="0"/>
                </a:moveTo>
                <a:lnTo>
                  <a:pt x="12192000" y="0"/>
                </a:lnTo>
                <a:lnTo>
                  <a:pt x="12192000" y="3933056"/>
                </a:lnTo>
                <a:lnTo>
                  <a:pt x="0" y="3933056"/>
                </a:lnTo>
                <a:close/>
              </a:path>
            </a:pathLst>
          </a:custGeom>
          <a:solidFill>
            <a:schemeClr val="bg1">
              <a:lumMod val="85000"/>
            </a:schemeClr>
          </a:solidFill>
        </p:spPr>
        <p:txBody>
          <a:bodyPr wrap="square" tIns="360000" bIns="360000">
            <a:noAutofit/>
          </a:bodyPr>
          <a:lstStyle>
            <a:lvl1pPr marL="0" indent="0" algn="ctr">
              <a:buNone/>
              <a:defRPr/>
            </a:lvl1pPr>
          </a:lstStyle>
          <a:p>
            <a:r>
              <a:rPr lang="en-GB"/>
              <a:t>Insert Picture</a:t>
            </a:r>
            <a:endParaRPr lang="en-US"/>
          </a:p>
        </p:txBody>
      </p:sp>
      <p:sp>
        <p:nvSpPr>
          <p:cNvPr id="12" name="Text Placeholder 11">
            <a:extLst>
              <a:ext uri="{FF2B5EF4-FFF2-40B4-BE49-F238E27FC236}">
                <a16:creationId xmlns:a16="http://schemas.microsoft.com/office/drawing/2014/main" id="{0251EB3D-3245-71EE-7814-FAFF95687822}"/>
              </a:ext>
            </a:extLst>
          </p:cNvPr>
          <p:cNvSpPr>
            <a:spLocks noGrp="1"/>
          </p:cNvSpPr>
          <p:nvPr>
            <p:ph type="body" sz="quarter" idx="14" hasCustomPrompt="1"/>
          </p:nvPr>
        </p:nvSpPr>
        <p:spPr>
          <a:xfrm>
            <a:off x="2441595" y="967342"/>
            <a:ext cx="7308811" cy="535531"/>
          </a:xfrm>
        </p:spPr>
        <p:txBody>
          <a:bodyPr lIns="0" rIns="0" anchor="b" anchorCtr="0">
            <a:normAutofit/>
          </a:bodyPr>
          <a:lstStyle>
            <a:lvl1pPr marL="0" indent="0" algn="ctr">
              <a:buNone/>
              <a:defRPr sz="3200">
                <a:solidFill>
                  <a:schemeClr val="bg1"/>
                </a:solidFill>
                <a:latin typeface="+mj-lt"/>
              </a:defRPr>
            </a:lvl1pPr>
          </a:lstStyle>
          <a:p>
            <a:pPr lvl="0"/>
            <a:r>
              <a:rPr lang="en-GB"/>
              <a:t>ADD TITLE HERE</a:t>
            </a:r>
            <a:endParaRPr lang="en-US"/>
          </a:p>
        </p:txBody>
      </p:sp>
      <p:sp>
        <p:nvSpPr>
          <p:cNvPr id="11" name="Text Placeholder 10">
            <a:extLst>
              <a:ext uri="{FF2B5EF4-FFF2-40B4-BE49-F238E27FC236}">
                <a16:creationId xmlns:a16="http://schemas.microsoft.com/office/drawing/2014/main" id="{E56232F1-DD94-A460-976B-F9352359C765}"/>
              </a:ext>
            </a:extLst>
          </p:cNvPr>
          <p:cNvSpPr>
            <a:spLocks noGrp="1"/>
          </p:cNvSpPr>
          <p:nvPr>
            <p:ph type="body" sz="quarter" idx="16" hasCustomPrompt="1"/>
          </p:nvPr>
        </p:nvSpPr>
        <p:spPr>
          <a:xfrm>
            <a:off x="2441595" y="1531721"/>
            <a:ext cx="7308811" cy="526939"/>
          </a:xfrm>
        </p:spPr>
        <p:txBody>
          <a:bodyPr lIns="0" rIns="0" anchor="t" anchorCtr="0">
            <a:normAutofit/>
          </a:bodyPr>
          <a:lstStyle>
            <a:lvl1pPr marL="0" indent="0" algn="ctr">
              <a:lnSpc>
                <a:spcPct val="150000"/>
              </a:lnSpc>
              <a:buNone/>
              <a:defRPr sz="1000">
                <a:solidFill>
                  <a:schemeClr val="bg1"/>
                </a:solidFill>
              </a:defRPr>
            </a:lvl1pPr>
            <a:lvl2pPr marL="457200" indent="0" algn="ctr">
              <a:buNone/>
              <a:defRPr sz="1000"/>
            </a:lvl2pPr>
            <a:lvl3pPr>
              <a:defRPr sz="1000"/>
            </a:lvl3pPr>
            <a:lvl4pPr>
              <a:defRPr sz="1000"/>
            </a:lvl4pPr>
            <a:lvl5pPr>
              <a:defRPr sz="1000"/>
            </a:lvl5pPr>
          </a:lstStyle>
          <a:p>
            <a:pPr lvl="0"/>
            <a:r>
              <a:rPr lang="en-GB"/>
              <a:t>Lorem ipsum dolor sit amet, consectetuer adipiscing elit. Maecenas porttitor congue massa. Fusce posuere, magna sed pulvinar ultricies, purus lectus malesuada libero, sit commodo magna eros quis urna. Nunc viverra imperdiet. Nunc viverra.</a:t>
            </a:r>
            <a:endParaRPr lang="en-US"/>
          </a:p>
        </p:txBody>
      </p:sp>
    </p:spTree>
    <p:extLst>
      <p:ext uri="{BB962C8B-B14F-4D97-AF65-F5344CB8AC3E}">
        <p14:creationId xmlns:p14="http://schemas.microsoft.com/office/powerpoint/2010/main" val="6611683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Layout 7">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54943BB-B121-92C7-07FC-12EC54C9F893}"/>
              </a:ext>
            </a:extLst>
          </p:cNvPr>
          <p:cNvSpPr>
            <a:spLocks noGrp="1"/>
          </p:cNvSpPr>
          <p:nvPr>
            <p:ph type="sldNum" sz="quarter" idx="12"/>
          </p:nvPr>
        </p:nvSpPr>
        <p:spPr/>
        <p:txBody>
          <a:bodyPr/>
          <a:lstStyle/>
          <a:p>
            <a:fld id="{014C1672-158D-440F-A2A2-5339658D214D}" type="slidenum">
              <a:rPr lang="en-US" smtClean="0"/>
              <a:t>‹#›</a:t>
            </a:fld>
            <a:endParaRPr lang="en-US"/>
          </a:p>
        </p:txBody>
      </p:sp>
      <p:sp>
        <p:nvSpPr>
          <p:cNvPr id="19" name="Text Placeholder 18">
            <a:extLst>
              <a:ext uri="{FF2B5EF4-FFF2-40B4-BE49-F238E27FC236}">
                <a16:creationId xmlns:a16="http://schemas.microsoft.com/office/drawing/2014/main" id="{978CC61A-ABFE-849F-9753-C911BD31A5ED}"/>
              </a:ext>
            </a:extLst>
          </p:cNvPr>
          <p:cNvSpPr>
            <a:spLocks noGrp="1"/>
          </p:cNvSpPr>
          <p:nvPr>
            <p:ph type="body" sz="quarter" idx="14" hasCustomPrompt="1"/>
          </p:nvPr>
        </p:nvSpPr>
        <p:spPr>
          <a:xfrm>
            <a:off x="2441594" y="843175"/>
            <a:ext cx="7308812" cy="535531"/>
          </a:xfrm>
        </p:spPr>
        <p:txBody>
          <a:bodyPr lIns="0" rIns="0" anchor="b" anchorCtr="0">
            <a:normAutofit/>
          </a:bodyPr>
          <a:lstStyle>
            <a:lvl1pPr marL="0" indent="0" algn="ctr">
              <a:buNone/>
              <a:defRPr sz="3200">
                <a:latin typeface="+mj-lt"/>
              </a:defRPr>
            </a:lvl1pPr>
          </a:lstStyle>
          <a:p>
            <a:pPr lvl="0"/>
            <a:r>
              <a:rPr lang="en-GB"/>
              <a:t>ADD TITLE HERE</a:t>
            </a:r>
            <a:endParaRPr lang="en-US"/>
          </a:p>
        </p:txBody>
      </p:sp>
      <p:sp>
        <p:nvSpPr>
          <p:cNvPr id="20" name="Text Placeholder 10">
            <a:extLst>
              <a:ext uri="{FF2B5EF4-FFF2-40B4-BE49-F238E27FC236}">
                <a16:creationId xmlns:a16="http://schemas.microsoft.com/office/drawing/2014/main" id="{B1168B65-767A-0823-9893-A5C5E53BC933}"/>
              </a:ext>
            </a:extLst>
          </p:cNvPr>
          <p:cNvSpPr>
            <a:spLocks noGrp="1"/>
          </p:cNvSpPr>
          <p:nvPr>
            <p:ph type="body" sz="quarter" idx="16" hasCustomPrompt="1"/>
          </p:nvPr>
        </p:nvSpPr>
        <p:spPr>
          <a:xfrm>
            <a:off x="2441594" y="1402964"/>
            <a:ext cx="7308812" cy="526939"/>
          </a:xfrm>
        </p:spPr>
        <p:txBody>
          <a:bodyPr lIns="0" rIns="0" anchor="t" anchorCtr="0">
            <a:normAutofit/>
          </a:bodyPr>
          <a:lstStyle>
            <a:lvl1pPr marL="0" indent="0" algn="ctr">
              <a:lnSpc>
                <a:spcPct val="150000"/>
              </a:lnSpc>
              <a:buNone/>
              <a:defRPr sz="1000">
                <a:solidFill>
                  <a:schemeClr val="tx1"/>
                </a:solidFill>
              </a:defRPr>
            </a:lvl1pPr>
            <a:lvl2pPr marL="457200" indent="0" algn="ctr">
              <a:buNone/>
              <a:defRPr sz="1000"/>
            </a:lvl2pPr>
            <a:lvl3pPr>
              <a:defRPr sz="1000"/>
            </a:lvl3pPr>
            <a:lvl4pPr>
              <a:defRPr sz="1000"/>
            </a:lvl4pPr>
            <a:lvl5pPr>
              <a:defRPr sz="1000"/>
            </a:lvl5pPr>
          </a:lstStyle>
          <a:p>
            <a:pPr lvl="0"/>
            <a:r>
              <a:rPr lang="en-GB"/>
              <a:t>Lorem ipsum dolor sit amet, consectetuer adipiscing elit. Maecenas porttitor congue massa. Fusce posuere, magna sed pulvinar ultricies, purus lectus malesuada libero, sit commodo magna eros quis urna. Nunc viverra imperdiet. Nunc viverra.</a:t>
            </a:r>
            <a:endParaRPr lang="en-US"/>
          </a:p>
        </p:txBody>
      </p:sp>
    </p:spTree>
    <p:extLst>
      <p:ext uri="{BB962C8B-B14F-4D97-AF65-F5344CB8AC3E}">
        <p14:creationId xmlns:p14="http://schemas.microsoft.com/office/powerpoint/2010/main" val="28027493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Layout 10">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54943BB-B121-92C7-07FC-12EC54C9F893}"/>
              </a:ext>
            </a:extLst>
          </p:cNvPr>
          <p:cNvSpPr>
            <a:spLocks noGrp="1"/>
          </p:cNvSpPr>
          <p:nvPr>
            <p:ph type="sldNum" sz="quarter" idx="12"/>
          </p:nvPr>
        </p:nvSpPr>
        <p:spPr/>
        <p:txBody>
          <a:bodyPr/>
          <a:lstStyle/>
          <a:p>
            <a:fld id="{014C1672-158D-440F-A2A2-5339658D214D}" type="slidenum">
              <a:rPr lang="en-US" smtClean="0"/>
              <a:t>‹#›</a:t>
            </a:fld>
            <a:endParaRPr lang="en-US"/>
          </a:p>
        </p:txBody>
      </p:sp>
      <p:sp>
        <p:nvSpPr>
          <p:cNvPr id="19" name="Text Placeholder 18">
            <a:extLst>
              <a:ext uri="{FF2B5EF4-FFF2-40B4-BE49-F238E27FC236}">
                <a16:creationId xmlns:a16="http://schemas.microsoft.com/office/drawing/2014/main" id="{978CC61A-ABFE-849F-9753-C911BD31A5ED}"/>
              </a:ext>
            </a:extLst>
          </p:cNvPr>
          <p:cNvSpPr>
            <a:spLocks noGrp="1"/>
          </p:cNvSpPr>
          <p:nvPr>
            <p:ph type="body" sz="quarter" idx="14" hasCustomPrompt="1"/>
          </p:nvPr>
        </p:nvSpPr>
        <p:spPr>
          <a:xfrm>
            <a:off x="6462152" y="827674"/>
            <a:ext cx="4818424" cy="535531"/>
          </a:xfrm>
        </p:spPr>
        <p:txBody>
          <a:bodyPr lIns="0" rIns="0" anchor="b" anchorCtr="0">
            <a:normAutofit/>
          </a:bodyPr>
          <a:lstStyle>
            <a:lvl1pPr marL="0" indent="0" algn="l">
              <a:buNone/>
              <a:defRPr sz="3200">
                <a:latin typeface="+mj-lt"/>
              </a:defRPr>
            </a:lvl1pPr>
          </a:lstStyle>
          <a:p>
            <a:pPr lvl="0"/>
            <a:r>
              <a:rPr lang="en-GB"/>
              <a:t>ADD TITLE HERE</a:t>
            </a:r>
            <a:endParaRPr lang="en-US"/>
          </a:p>
        </p:txBody>
      </p:sp>
      <p:sp>
        <p:nvSpPr>
          <p:cNvPr id="20" name="Text Placeholder 10">
            <a:extLst>
              <a:ext uri="{FF2B5EF4-FFF2-40B4-BE49-F238E27FC236}">
                <a16:creationId xmlns:a16="http://schemas.microsoft.com/office/drawing/2014/main" id="{B1168B65-767A-0823-9893-A5C5E53BC933}"/>
              </a:ext>
            </a:extLst>
          </p:cNvPr>
          <p:cNvSpPr>
            <a:spLocks noGrp="1"/>
          </p:cNvSpPr>
          <p:nvPr>
            <p:ph type="body" sz="quarter" idx="16" hasCustomPrompt="1"/>
          </p:nvPr>
        </p:nvSpPr>
        <p:spPr>
          <a:xfrm>
            <a:off x="6462152" y="1387463"/>
            <a:ext cx="4818424" cy="526939"/>
          </a:xfrm>
        </p:spPr>
        <p:txBody>
          <a:bodyPr lIns="0" rIns="0" anchor="t" anchorCtr="0">
            <a:normAutofit/>
          </a:bodyPr>
          <a:lstStyle>
            <a:lvl1pPr marL="0" indent="0" algn="l">
              <a:lnSpc>
                <a:spcPct val="150000"/>
              </a:lnSpc>
              <a:buNone/>
              <a:defRPr sz="1000">
                <a:solidFill>
                  <a:schemeClr val="tx1"/>
                </a:solidFill>
              </a:defRPr>
            </a:lvl1pPr>
            <a:lvl2pPr marL="457200" indent="0" algn="ctr">
              <a:buNone/>
              <a:defRPr sz="1000"/>
            </a:lvl2pPr>
            <a:lvl3pPr>
              <a:defRPr sz="1000"/>
            </a:lvl3pPr>
            <a:lvl4pPr>
              <a:defRPr sz="1000"/>
            </a:lvl4pPr>
            <a:lvl5pPr>
              <a:defRPr sz="1000"/>
            </a:lvl5pPr>
          </a:lstStyle>
          <a:p>
            <a:pPr lvl="0"/>
            <a:r>
              <a:rPr lang="en-GB"/>
              <a:t>Lorem ipsum dolor sit amet, consectetuer adipiscing elit. Maecenas porttitor congue massa. Fusce posuere, magna sed pulvinar ultricies, purus lectus malesuada libero.</a:t>
            </a:r>
            <a:endParaRPr lang="en-US"/>
          </a:p>
        </p:txBody>
      </p:sp>
      <p:sp>
        <p:nvSpPr>
          <p:cNvPr id="8" name="Chart Placeholder 7">
            <a:extLst>
              <a:ext uri="{FF2B5EF4-FFF2-40B4-BE49-F238E27FC236}">
                <a16:creationId xmlns:a16="http://schemas.microsoft.com/office/drawing/2014/main" id="{65D3CD9D-26C3-F1FA-298C-61D7DFFAFF08}"/>
              </a:ext>
            </a:extLst>
          </p:cNvPr>
          <p:cNvSpPr>
            <a:spLocks noGrp="1"/>
          </p:cNvSpPr>
          <p:nvPr>
            <p:ph type="chart" sz="quarter" idx="17" hasCustomPrompt="1"/>
          </p:nvPr>
        </p:nvSpPr>
        <p:spPr>
          <a:xfrm>
            <a:off x="191344" y="1525753"/>
            <a:ext cx="5860200" cy="4283168"/>
          </a:xfrm>
          <a:solidFill>
            <a:schemeClr val="bg1">
              <a:lumMod val="85000"/>
            </a:schemeClr>
          </a:solidFill>
        </p:spPr>
        <p:txBody>
          <a:bodyPr tIns="360000" bIns="360000"/>
          <a:lstStyle>
            <a:lvl1pPr marL="0" indent="0" algn="ctr">
              <a:buNone/>
              <a:defRPr/>
            </a:lvl1pPr>
          </a:lstStyle>
          <a:p>
            <a:r>
              <a:rPr lang="en-GB"/>
              <a:t>Insert Chart</a:t>
            </a:r>
            <a:endParaRPr lang="en-US"/>
          </a:p>
        </p:txBody>
      </p:sp>
    </p:spTree>
    <p:extLst>
      <p:ext uri="{BB962C8B-B14F-4D97-AF65-F5344CB8AC3E}">
        <p14:creationId xmlns:p14="http://schemas.microsoft.com/office/powerpoint/2010/main" val="9393848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Layout 1">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54DE15C3-C9F2-9233-CA81-EC8075AA0D0F}"/>
              </a:ext>
            </a:extLst>
          </p:cNvPr>
          <p:cNvSpPr>
            <a:spLocks noGrp="1"/>
          </p:cNvSpPr>
          <p:nvPr>
            <p:ph type="pic" sz="quarter" idx="13" hasCustomPrompt="1"/>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solidFill>
            <a:schemeClr val="bg2">
              <a:lumMod val="75000"/>
            </a:schemeClr>
          </a:solidFill>
        </p:spPr>
        <p:txBody>
          <a:bodyPr wrap="square" tIns="360000" bIns="360000" anchor="t">
            <a:noAutofit/>
          </a:bodyPr>
          <a:lstStyle>
            <a:lvl1pPr marL="0" indent="0" algn="ctr">
              <a:buNone/>
              <a:defRPr sz="2400"/>
            </a:lvl1pPr>
          </a:lstStyle>
          <a:p>
            <a:r>
              <a:rPr lang="en-GB"/>
              <a:t>Insert Picture</a:t>
            </a:r>
            <a:endParaRPr lang="en-US"/>
          </a:p>
        </p:txBody>
      </p:sp>
      <p:sp>
        <p:nvSpPr>
          <p:cNvPr id="13" name="Text Placeholder 12">
            <a:extLst>
              <a:ext uri="{FF2B5EF4-FFF2-40B4-BE49-F238E27FC236}">
                <a16:creationId xmlns:a16="http://schemas.microsoft.com/office/drawing/2014/main" id="{A56FCB5B-5117-B817-CA1E-81311E1B8F73}"/>
              </a:ext>
            </a:extLst>
          </p:cNvPr>
          <p:cNvSpPr>
            <a:spLocks noGrp="1"/>
          </p:cNvSpPr>
          <p:nvPr>
            <p:ph type="body" sz="quarter" idx="14" hasCustomPrompt="1"/>
          </p:nvPr>
        </p:nvSpPr>
        <p:spPr>
          <a:xfrm>
            <a:off x="2675620" y="2524922"/>
            <a:ext cx="6840760" cy="757130"/>
          </a:xfrm>
        </p:spPr>
        <p:txBody>
          <a:bodyPr lIns="0" rIns="0" anchor="ctr">
            <a:normAutofit/>
          </a:bodyPr>
          <a:lstStyle>
            <a:lvl1pPr marL="0" indent="0" algn="ctr">
              <a:buNone/>
              <a:defRPr sz="4800">
                <a:solidFill>
                  <a:schemeClr val="bg1"/>
                </a:solidFill>
                <a:latin typeface="+mj-lt"/>
              </a:defRPr>
            </a:lvl1pPr>
          </a:lstStyle>
          <a:p>
            <a:pPr lvl="0"/>
            <a:r>
              <a:rPr lang="en-GB"/>
              <a:t>PRESENTATION TITLE</a:t>
            </a:r>
            <a:endParaRPr lang="en-US"/>
          </a:p>
        </p:txBody>
      </p:sp>
      <p:sp>
        <p:nvSpPr>
          <p:cNvPr id="15" name="Text Placeholder 14">
            <a:extLst>
              <a:ext uri="{FF2B5EF4-FFF2-40B4-BE49-F238E27FC236}">
                <a16:creationId xmlns:a16="http://schemas.microsoft.com/office/drawing/2014/main" id="{FA458CFF-AC2D-D123-21E9-4C86C926E9BD}"/>
              </a:ext>
            </a:extLst>
          </p:cNvPr>
          <p:cNvSpPr>
            <a:spLocks noGrp="1"/>
          </p:cNvSpPr>
          <p:nvPr>
            <p:ph type="body" sz="quarter" idx="15" hasCustomPrompt="1"/>
          </p:nvPr>
        </p:nvSpPr>
        <p:spPr>
          <a:xfrm>
            <a:off x="4295800" y="3378782"/>
            <a:ext cx="3600400" cy="480131"/>
          </a:xfrm>
        </p:spPr>
        <p:txBody>
          <a:bodyPr lIns="0" rIns="0" anchor="ctr">
            <a:normAutofit/>
          </a:bodyPr>
          <a:lstStyle>
            <a:lvl1pPr marL="0" indent="0" algn="ctr">
              <a:buNone/>
              <a:defRPr sz="2400" spc="300">
                <a:solidFill>
                  <a:schemeClr val="bg1">
                    <a:lumMod val="95000"/>
                  </a:schemeClr>
                </a:solidFill>
                <a:latin typeface="+mn-lt"/>
                <a:ea typeface="Open Sans" pitchFamily="2" charset="0"/>
                <a:cs typeface="Open Sans" pitchFamily="2" charset="0"/>
              </a:defRPr>
            </a:lvl1pPr>
          </a:lstStyle>
          <a:p>
            <a:pPr lvl="0"/>
            <a:r>
              <a:rPr lang="en-GB"/>
              <a:t>ADD YOUR SUBTITLE</a:t>
            </a:r>
            <a:endParaRPr lang="en-US"/>
          </a:p>
        </p:txBody>
      </p:sp>
      <p:sp>
        <p:nvSpPr>
          <p:cNvPr id="19" name="Text Placeholder 18">
            <a:extLst>
              <a:ext uri="{FF2B5EF4-FFF2-40B4-BE49-F238E27FC236}">
                <a16:creationId xmlns:a16="http://schemas.microsoft.com/office/drawing/2014/main" id="{9E4D8BAF-3B2F-D79F-6565-39C9497C267A}"/>
              </a:ext>
            </a:extLst>
          </p:cNvPr>
          <p:cNvSpPr>
            <a:spLocks noGrp="1"/>
          </p:cNvSpPr>
          <p:nvPr>
            <p:ph type="body" sz="quarter" idx="16" hasCustomPrompt="1"/>
          </p:nvPr>
        </p:nvSpPr>
        <p:spPr>
          <a:xfrm>
            <a:off x="7824974" y="4475360"/>
            <a:ext cx="1654620" cy="286232"/>
          </a:xfrm>
        </p:spPr>
        <p:txBody>
          <a:bodyPr lIns="0" rIns="0">
            <a:normAutofit/>
          </a:bodyPr>
          <a:lstStyle>
            <a:lvl1pPr marL="0" indent="0" algn="ctr">
              <a:buNone/>
              <a:defRPr sz="1400" spc="600">
                <a:solidFill>
                  <a:schemeClr val="bg1"/>
                </a:solidFill>
                <a:latin typeface="+mj-lt"/>
              </a:defRPr>
            </a:lvl1pPr>
          </a:lstStyle>
          <a:p>
            <a:pPr lvl="0"/>
            <a:r>
              <a:rPr lang="en-GB"/>
              <a:t>PREZFULL</a:t>
            </a:r>
            <a:endParaRPr lang="en-US"/>
          </a:p>
        </p:txBody>
      </p:sp>
    </p:spTree>
    <p:extLst>
      <p:ext uri="{BB962C8B-B14F-4D97-AF65-F5344CB8AC3E}">
        <p14:creationId xmlns:p14="http://schemas.microsoft.com/office/powerpoint/2010/main" val="9827637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yout 2">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BAE067B8-E549-A07E-6E67-DA880EE35E94}"/>
              </a:ext>
            </a:extLst>
          </p:cNvPr>
          <p:cNvSpPr>
            <a:spLocks noGrp="1"/>
          </p:cNvSpPr>
          <p:nvPr>
            <p:ph type="pic" sz="quarter" idx="13" hasCustomPrompt="1"/>
          </p:nvPr>
        </p:nvSpPr>
        <p:spPr>
          <a:xfrm>
            <a:off x="0" y="0"/>
            <a:ext cx="2711624" cy="6858000"/>
          </a:xfrm>
          <a:custGeom>
            <a:avLst/>
            <a:gdLst>
              <a:gd name="connsiteX0" fmla="*/ 0 w 2711624"/>
              <a:gd name="connsiteY0" fmla="*/ 0 h 6858000"/>
              <a:gd name="connsiteX1" fmla="*/ 2711624 w 2711624"/>
              <a:gd name="connsiteY1" fmla="*/ 0 h 6858000"/>
              <a:gd name="connsiteX2" fmla="*/ 2711624 w 2711624"/>
              <a:gd name="connsiteY2" fmla="*/ 6858000 h 6858000"/>
              <a:gd name="connsiteX3" fmla="*/ 0 w 271162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711624" h="6858000">
                <a:moveTo>
                  <a:pt x="0" y="0"/>
                </a:moveTo>
                <a:lnTo>
                  <a:pt x="2711624" y="0"/>
                </a:lnTo>
                <a:lnTo>
                  <a:pt x="2711624" y="6858000"/>
                </a:lnTo>
                <a:lnTo>
                  <a:pt x="0" y="6858000"/>
                </a:lnTo>
                <a:close/>
              </a:path>
            </a:pathLst>
          </a:custGeom>
          <a:solidFill>
            <a:schemeClr val="bg2">
              <a:lumMod val="75000"/>
            </a:schemeClr>
          </a:solidFill>
        </p:spPr>
        <p:txBody>
          <a:bodyPr wrap="square" tIns="360000" bIns="360000">
            <a:noAutofit/>
          </a:bodyPr>
          <a:lstStyle>
            <a:lvl1pPr marL="0" indent="0" algn="ctr">
              <a:buNone/>
              <a:defRPr/>
            </a:lvl1pPr>
          </a:lstStyle>
          <a:p>
            <a:r>
              <a:rPr lang="en-GB"/>
              <a:t>Insert Picture</a:t>
            </a:r>
            <a:endParaRPr lang="en-US"/>
          </a:p>
        </p:txBody>
      </p:sp>
      <p:sp>
        <p:nvSpPr>
          <p:cNvPr id="11" name="Rectangle 10">
            <a:extLst>
              <a:ext uri="{FF2B5EF4-FFF2-40B4-BE49-F238E27FC236}">
                <a16:creationId xmlns:a16="http://schemas.microsoft.com/office/drawing/2014/main" id="{217850E4-2226-6189-62C6-E6C74C1F207D}"/>
              </a:ext>
            </a:extLst>
          </p:cNvPr>
          <p:cNvSpPr/>
          <p:nvPr userDrawn="1"/>
        </p:nvSpPr>
        <p:spPr>
          <a:xfrm>
            <a:off x="8184232" y="0"/>
            <a:ext cx="4007768" cy="6858000"/>
          </a:xfrm>
          <a:prstGeom prst="rect">
            <a:avLst/>
          </a:prstGeom>
          <a:gradFill flip="none" rotWithShape="1">
            <a:gsLst>
              <a:gs pos="100000">
                <a:schemeClr val="accent1">
                  <a:lumMod val="75000"/>
                </a:schemeClr>
              </a:gs>
              <a:gs pos="0">
                <a:schemeClr val="accent3">
                  <a:lumMod val="7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 Placeholder 13">
            <a:extLst>
              <a:ext uri="{FF2B5EF4-FFF2-40B4-BE49-F238E27FC236}">
                <a16:creationId xmlns:a16="http://schemas.microsoft.com/office/drawing/2014/main" id="{759821F9-0885-4721-CB2A-94E82E26E527}"/>
              </a:ext>
            </a:extLst>
          </p:cNvPr>
          <p:cNvSpPr>
            <a:spLocks noGrp="1"/>
          </p:cNvSpPr>
          <p:nvPr>
            <p:ph type="body" sz="quarter" idx="14" hasCustomPrompt="1"/>
          </p:nvPr>
        </p:nvSpPr>
        <p:spPr>
          <a:xfrm>
            <a:off x="3575720" y="1550874"/>
            <a:ext cx="3456384" cy="480131"/>
          </a:xfrm>
        </p:spPr>
        <p:txBody>
          <a:bodyPr lIns="0" tIns="46800" rIns="0" anchor="ctr">
            <a:normAutofit/>
          </a:bodyPr>
          <a:lstStyle>
            <a:lvl1pPr marL="0" indent="0">
              <a:buNone/>
              <a:defRPr sz="2800">
                <a:solidFill>
                  <a:schemeClr val="bg1"/>
                </a:solidFill>
                <a:latin typeface="+mj-lt"/>
              </a:defRPr>
            </a:lvl1pPr>
          </a:lstStyle>
          <a:p>
            <a:pPr lvl="0"/>
            <a:r>
              <a:rPr lang="en-GB"/>
              <a:t>ADD YOUR TITLE</a:t>
            </a:r>
            <a:endParaRPr lang="en-US"/>
          </a:p>
        </p:txBody>
      </p:sp>
    </p:spTree>
    <p:extLst>
      <p:ext uri="{BB962C8B-B14F-4D97-AF65-F5344CB8AC3E}">
        <p14:creationId xmlns:p14="http://schemas.microsoft.com/office/powerpoint/2010/main" val="305914840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yout 3">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AAAEA226-2025-AA1D-196B-D03A90593191}"/>
              </a:ext>
            </a:extLst>
          </p:cNvPr>
          <p:cNvSpPr>
            <a:spLocks noGrp="1"/>
          </p:cNvSpPr>
          <p:nvPr>
            <p:ph type="pic" sz="quarter" idx="13" hasCustomPrompt="1"/>
          </p:nvPr>
        </p:nvSpPr>
        <p:spPr>
          <a:xfrm>
            <a:off x="0" y="1844824"/>
            <a:ext cx="12192000" cy="2808312"/>
          </a:xfrm>
          <a:custGeom>
            <a:avLst/>
            <a:gdLst>
              <a:gd name="connsiteX0" fmla="*/ 0 w 12192000"/>
              <a:gd name="connsiteY0" fmla="*/ 0 h 2808312"/>
              <a:gd name="connsiteX1" fmla="*/ 12192000 w 12192000"/>
              <a:gd name="connsiteY1" fmla="*/ 0 h 2808312"/>
              <a:gd name="connsiteX2" fmla="*/ 12192000 w 12192000"/>
              <a:gd name="connsiteY2" fmla="*/ 2808312 h 2808312"/>
              <a:gd name="connsiteX3" fmla="*/ 0 w 12192000"/>
              <a:gd name="connsiteY3" fmla="*/ 2808312 h 2808312"/>
            </a:gdLst>
            <a:ahLst/>
            <a:cxnLst>
              <a:cxn ang="0">
                <a:pos x="connsiteX0" y="connsiteY0"/>
              </a:cxn>
              <a:cxn ang="0">
                <a:pos x="connsiteX1" y="connsiteY1"/>
              </a:cxn>
              <a:cxn ang="0">
                <a:pos x="connsiteX2" y="connsiteY2"/>
              </a:cxn>
              <a:cxn ang="0">
                <a:pos x="connsiteX3" y="connsiteY3"/>
              </a:cxn>
            </a:cxnLst>
            <a:rect l="l" t="t" r="r" b="b"/>
            <a:pathLst>
              <a:path w="12192000" h="2808312">
                <a:moveTo>
                  <a:pt x="0" y="0"/>
                </a:moveTo>
                <a:lnTo>
                  <a:pt x="12192000" y="0"/>
                </a:lnTo>
                <a:lnTo>
                  <a:pt x="12192000" y="2808312"/>
                </a:lnTo>
                <a:lnTo>
                  <a:pt x="0" y="2808312"/>
                </a:lnTo>
                <a:close/>
              </a:path>
            </a:pathLst>
          </a:custGeom>
          <a:solidFill>
            <a:schemeClr val="bg2">
              <a:lumMod val="75000"/>
            </a:schemeClr>
          </a:solidFill>
        </p:spPr>
        <p:txBody>
          <a:bodyPr wrap="square" tIns="360000" bIns="360000">
            <a:noAutofit/>
          </a:bodyPr>
          <a:lstStyle>
            <a:lvl1pPr marL="0" indent="0" algn="ctr">
              <a:buNone/>
              <a:defRPr/>
            </a:lvl1pPr>
          </a:lstStyle>
          <a:p>
            <a:r>
              <a:rPr lang="en-GB"/>
              <a:t>Insert Picture</a:t>
            </a:r>
            <a:endParaRPr lang="en-US"/>
          </a:p>
        </p:txBody>
      </p:sp>
      <p:sp>
        <p:nvSpPr>
          <p:cNvPr id="3" name="Text Placeholder 2">
            <a:extLst>
              <a:ext uri="{FF2B5EF4-FFF2-40B4-BE49-F238E27FC236}">
                <a16:creationId xmlns:a16="http://schemas.microsoft.com/office/drawing/2014/main" id="{8066BB56-0ADB-3277-E8BE-15573D20C423}"/>
              </a:ext>
            </a:extLst>
          </p:cNvPr>
          <p:cNvSpPr>
            <a:spLocks noGrp="1"/>
          </p:cNvSpPr>
          <p:nvPr>
            <p:ph type="body" sz="quarter" idx="14" hasCustomPrompt="1"/>
          </p:nvPr>
        </p:nvSpPr>
        <p:spPr>
          <a:xfrm>
            <a:off x="3791447" y="731443"/>
            <a:ext cx="4609107" cy="480131"/>
          </a:xfrm>
        </p:spPr>
        <p:txBody>
          <a:bodyPr lIns="0" rIns="0" anchor="ctr">
            <a:normAutofit/>
          </a:bodyPr>
          <a:lstStyle>
            <a:lvl1pPr marL="0" indent="0" algn="ctr">
              <a:buNone/>
              <a:defRPr sz="2800">
                <a:latin typeface="+mj-lt"/>
              </a:defRPr>
            </a:lvl1pPr>
          </a:lstStyle>
          <a:p>
            <a:pPr lvl="0"/>
            <a:r>
              <a:rPr lang="en-GB"/>
              <a:t>A</a:t>
            </a:r>
            <a:r>
              <a:rPr lang="en-US"/>
              <a:t>DD YOUR TITLE</a:t>
            </a:r>
          </a:p>
        </p:txBody>
      </p:sp>
      <p:sp>
        <p:nvSpPr>
          <p:cNvPr id="11" name="Date Placeholder 10">
            <a:extLst>
              <a:ext uri="{FF2B5EF4-FFF2-40B4-BE49-F238E27FC236}">
                <a16:creationId xmlns:a16="http://schemas.microsoft.com/office/drawing/2014/main" id="{708CA3FD-8FCE-9B37-D2B5-01F589B0FD42}"/>
              </a:ext>
            </a:extLst>
          </p:cNvPr>
          <p:cNvSpPr>
            <a:spLocks noGrp="1"/>
          </p:cNvSpPr>
          <p:nvPr>
            <p:ph type="dt" sz="half" idx="15"/>
          </p:nvPr>
        </p:nvSpPr>
        <p:spPr>
          <a:xfrm>
            <a:off x="838200" y="6356350"/>
            <a:ext cx="1153344" cy="365125"/>
          </a:xfrm>
          <a:prstGeom prst="rect">
            <a:avLst/>
          </a:prstGeom>
        </p:spPr>
        <p:txBody>
          <a:bodyPr/>
          <a:lstStyle/>
          <a:p>
            <a:fld id="{A873BED0-A29E-4374-BBA3-1EB930F6224C}" type="datetimeFigureOut">
              <a:rPr lang="en-US" smtClean="0"/>
              <a:pPr/>
              <a:t>1/31/2024</a:t>
            </a:fld>
            <a:endParaRPr lang="en-US"/>
          </a:p>
        </p:txBody>
      </p:sp>
      <p:sp>
        <p:nvSpPr>
          <p:cNvPr id="12" name="Footer Placeholder 11">
            <a:extLst>
              <a:ext uri="{FF2B5EF4-FFF2-40B4-BE49-F238E27FC236}">
                <a16:creationId xmlns:a16="http://schemas.microsoft.com/office/drawing/2014/main" id="{1ED93E80-744A-E18F-571E-6DDEE949D028}"/>
              </a:ext>
            </a:extLst>
          </p:cNvPr>
          <p:cNvSpPr>
            <a:spLocks noGrp="1"/>
          </p:cNvSpPr>
          <p:nvPr>
            <p:ph type="ftr" sz="quarter" idx="16"/>
          </p:nvPr>
        </p:nvSpPr>
        <p:spPr/>
        <p:txBody>
          <a:bodyPr/>
          <a:lstStyle/>
          <a:p>
            <a:endParaRPr lang="en-US"/>
          </a:p>
        </p:txBody>
      </p:sp>
      <p:sp>
        <p:nvSpPr>
          <p:cNvPr id="15" name="Slide Number Placeholder 14">
            <a:extLst>
              <a:ext uri="{FF2B5EF4-FFF2-40B4-BE49-F238E27FC236}">
                <a16:creationId xmlns:a16="http://schemas.microsoft.com/office/drawing/2014/main" id="{EB04512A-B2E1-0DF4-E00B-C56A4C6E34E6}"/>
              </a:ext>
            </a:extLst>
          </p:cNvPr>
          <p:cNvSpPr>
            <a:spLocks noGrp="1"/>
          </p:cNvSpPr>
          <p:nvPr>
            <p:ph type="sldNum" sz="quarter" idx="17"/>
          </p:nvPr>
        </p:nvSpPr>
        <p:spPr>
          <a:xfrm>
            <a:off x="10992544" y="764704"/>
            <a:ext cx="433264" cy="404339"/>
          </a:xfrm>
        </p:spPr>
        <p:txBody>
          <a:bodyPr/>
          <a:lstStyle/>
          <a:p>
            <a:fld id="{BC45796F-7A37-4E4C-B036-F3047C2B6C6D}" type="slidenum">
              <a:rPr lang="en-US" smtClean="0"/>
              <a:pPr/>
              <a:t>‹#›</a:t>
            </a:fld>
            <a:endParaRPr lang="en-US"/>
          </a:p>
        </p:txBody>
      </p:sp>
    </p:spTree>
    <p:extLst>
      <p:ext uri="{BB962C8B-B14F-4D97-AF65-F5344CB8AC3E}">
        <p14:creationId xmlns:p14="http://schemas.microsoft.com/office/powerpoint/2010/main" val="19553056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ayout 4">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FDF47F-B054-A3FB-ABFA-81D618568F30}"/>
              </a:ext>
            </a:extLst>
          </p:cNvPr>
          <p:cNvSpPr>
            <a:spLocks noGrp="1"/>
          </p:cNvSpPr>
          <p:nvPr>
            <p:ph type="dt" sz="half" idx="10"/>
          </p:nvPr>
        </p:nvSpPr>
        <p:spPr>
          <a:xfrm>
            <a:off x="838200" y="6356350"/>
            <a:ext cx="1153344" cy="365125"/>
          </a:xfrm>
          <a:prstGeom prst="rect">
            <a:avLst/>
          </a:prstGeom>
        </p:spPr>
        <p:txBody>
          <a:bodyPr/>
          <a:lstStyle/>
          <a:p>
            <a:fld id="{A873BED0-A29E-4374-BBA3-1EB930F6224C}" type="datetimeFigureOut">
              <a:rPr lang="en-US" smtClean="0"/>
              <a:t>1/31/2024</a:t>
            </a:fld>
            <a:endParaRPr lang="en-US"/>
          </a:p>
        </p:txBody>
      </p:sp>
      <p:sp>
        <p:nvSpPr>
          <p:cNvPr id="3" name="Footer Placeholder 2">
            <a:extLst>
              <a:ext uri="{FF2B5EF4-FFF2-40B4-BE49-F238E27FC236}">
                <a16:creationId xmlns:a16="http://schemas.microsoft.com/office/drawing/2014/main" id="{18B97A88-857F-D5D1-8E04-8158937315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5C348F-7A08-19FF-F34E-37D6958E70E7}"/>
              </a:ext>
            </a:extLst>
          </p:cNvPr>
          <p:cNvSpPr>
            <a:spLocks noGrp="1"/>
          </p:cNvSpPr>
          <p:nvPr>
            <p:ph type="sldNum" sz="quarter" idx="12"/>
          </p:nvPr>
        </p:nvSpPr>
        <p:spPr>
          <a:xfrm>
            <a:off x="10883316" y="746702"/>
            <a:ext cx="433264" cy="365125"/>
          </a:xfrm>
        </p:spPr>
        <p:txBody>
          <a:bodyPr/>
          <a:lstStyle/>
          <a:p>
            <a:fld id="{BC45796F-7A37-4E4C-B036-F3047C2B6C6D}" type="slidenum">
              <a:rPr lang="en-US" smtClean="0"/>
              <a:t>‹#›</a:t>
            </a:fld>
            <a:endParaRPr lang="en-US"/>
          </a:p>
        </p:txBody>
      </p:sp>
      <p:sp>
        <p:nvSpPr>
          <p:cNvPr id="5" name="Rectangle: Rounded Corners 4">
            <a:extLst>
              <a:ext uri="{FF2B5EF4-FFF2-40B4-BE49-F238E27FC236}">
                <a16:creationId xmlns:a16="http://schemas.microsoft.com/office/drawing/2014/main" id="{94D6025D-F0D7-7E8B-12DD-26EC916BC0FA}"/>
              </a:ext>
            </a:extLst>
          </p:cNvPr>
          <p:cNvSpPr/>
          <p:nvPr userDrawn="1"/>
        </p:nvSpPr>
        <p:spPr>
          <a:xfrm>
            <a:off x="1011856" y="746702"/>
            <a:ext cx="5948240" cy="5364596"/>
          </a:xfrm>
          <a:prstGeom prst="roundRect">
            <a:avLst>
              <a:gd name="adj" fmla="val 1676"/>
            </a:avLst>
          </a:prstGeom>
          <a:solidFill>
            <a:schemeClr val="bg1">
              <a:alpha val="3000"/>
            </a:schemeClr>
          </a:solidFill>
          <a:ln>
            <a:noFill/>
          </a:ln>
          <a:effectLst>
            <a:outerShdw blurRad="127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icture Placeholder 13">
            <a:extLst>
              <a:ext uri="{FF2B5EF4-FFF2-40B4-BE49-F238E27FC236}">
                <a16:creationId xmlns:a16="http://schemas.microsoft.com/office/drawing/2014/main" id="{5893B679-CABB-A92E-FB6F-45E68E1AF0B0}"/>
              </a:ext>
            </a:extLst>
          </p:cNvPr>
          <p:cNvSpPr>
            <a:spLocks noGrp="1"/>
          </p:cNvSpPr>
          <p:nvPr>
            <p:ph type="pic" sz="quarter" idx="14" hasCustomPrompt="1"/>
          </p:nvPr>
        </p:nvSpPr>
        <p:spPr>
          <a:xfrm>
            <a:off x="5609946" y="998730"/>
            <a:ext cx="2700300" cy="2700300"/>
          </a:xfrm>
          <a:custGeom>
            <a:avLst/>
            <a:gdLst>
              <a:gd name="connsiteX0" fmla="*/ 0 w 2700300"/>
              <a:gd name="connsiteY0" fmla="*/ 0 h 2700300"/>
              <a:gd name="connsiteX1" fmla="*/ 2700300 w 2700300"/>
              <a:gd name="connsiteY1" fmla="*/ 0 h 2700300"/>
              <a:gd name="connsiteX2" fmla="*/ 2700300 w 2700300"/>
              <a:gd name="connsiteY2" fmla="*/ 2700300 h 2700300"/>
              <a:gd name="connsiteX3" fmla="*/ 0 w 2700300"/>
              <a:gd name="connsiteY3" fmla="*/ 2700300 h 2700300"/>
            </a:gdLst>
            <a:ahLst/>
            <a:cxnLst>
              <a:cxn ang="0">
                <a:pos x="connsiteX0" y="connsiteY0"/>
              </a:cxn>
              <a:cxn ang="0">
                <a:pos x="connsiteX1" y="connsiteY1"/>
              </a:cxn>
              <a:cxn ang="0">
                <a:pos x="connsiteX2" y="connsiteY2"/>
              </a:cxn>
              <a:cxn ang="0">
                <a:pos x="connsiteX3" y="connsiteY3"/>
              </a:cxn>
            </a:cxnLst>
            <a:rect l="l" t="t" r="r" b="b"/>
            <a:pathLst>
              <a:path w="2700300" h="2700300">
                <a:moveTo>
                  <a:pt x="0" y="0"/>
                </a:moveTo>
                <a:lnTo>
                  <a:pt x="2700300" y="0"/>
                </a:lnTo>
                <a:lnTo>
                  <a:pt x="2700300" y="2700300"/>
                </a:lnTo>
                <a:lnTo>
                  <a:pt x="0" y="2700300"/>
                </a:lnTo>
                <a:close/>
              </a:path>
            </a:pathLst>
          </a:custGeom>
          <a:solidFill>
            <a:schemeClr val="bg2">
              <a:lumMod val="75000"/>
            </a:schemeClr>
          </a:solidFill>
        </p:spPr>
        <p:txBody>
          <a:bodyPr wrap="square" tIns="360000" bIns="360000">
            <a:noAutofit/>
          </a:bodyPr>
          <a:lstStyle>
            <a:lvl1pPr marL="0" indent="0" algn="ctr">
              <a:buNone/>
              <a:defRPr/>
            </a:lvl1pPr>
          </a:lstStyle>
          <a:p>
            <a:r>
              <a:rPr lang="en-GB"/>
              <a:t>Insert Picture</a:t>
            </a:r>
            <a:endParaRPr lang="en-US"/>
          </a:p>
        </p:txBody>
      </p:sp>
      <p:sp>
        <p:nvSpPr>
          <p:cNvPr id="16" name="Picture Placeholder 15">
            <a:extLst>
              <a:ext uri="{FF2B5EF4-FFF2-40B4-BE49-F238E27FC236}">
                <a16:creationId xmlns:a16="http://schemas.microsoft.com/office/drawing/2014/main" id="{008CBB03-076F-8313-C785-E24118BB0998}"/>
              </a:ext>
            </a:extLst>
          </p:cNvPr>
          <p:cNvSpPr>
            <a:spLocks noGrp="1"/>
          </p:cNvSpPr>
          <p:nvPr>
            <p:ph type="pic" sz="quarter" idx="15" hasCustomPrompt="1"/>
          </p:nvPr>
        </p:nvSpPr>
        <p:spPr>
          <a:xfrm>
            <a:off x="8616280" y="3158970"/>
            <a:ext cx="2700300" cy="2700300"/>
          </a:xfrm>
          <a:custGeom>
            <a:avLst/>
            <a:gdLst>
              <a:gd name="connsiteX0" fmla="*/ 0 w 2700300"/>
              <a:gd name="connsiteY0" fmla="*/ 0 h 2700300"/>
              <a:gd name="connsiteX1" fmla="*/ 2700300 w 2700300"/>
              <a:gd name="connsiteY1" fmla="*/ 0 h 2700300"/>
              <a:gd name="connsiteX2" fmla="*/ 2700300 w 2700300"/>
              <a:gd name="connsiteY2" fmla="*/ 2700300 h 2700300"/>
              <a:gd name="connsiteX3" fmla="*/ 0 w 2700300"/>
              <a:gd name="connsiteY3" fmla="*/ 2700300 h 2700300"/>
            </a:gdLst>
            <a:ahLst/>
            <a:cxnLst>
              <a:cxn ang="0">
                <a:pos x="connsiteX0" y="connsiteY0"/>
              </a:cxn>
              <a:cxn ang="0">
                <a:pos x="connsiteX1" y="connsiteY1"/>
              </a:cxn>
              <a:cxn ang="0">
                <a:pos x="connsiteX2" y="connsiteY2"/>
              </a:cxn>
              <a:cxn ang="0">
                <a:pos x="connsiteX3" y="connsiteY3"/>
              </a:cxn>
            </a:cxnLst>
            <a:rect l="l" t="t" r="r" b="b"/>
            <a:pathLst>
              <a:path w="2700300" h="2700300">
                <a:moveTo>
                  <a:pt x="0" y="0"/>
                </a:moveTo>
                <a:lnTo>
                  <a:pt x="2700300" y="0"/>
                </a:lnTo>
                <a:lnTo>
                  <a:pt x="2700300" y="2700300"/>
                </a:lnTo>
                <a:lnTo>
                  <a:pt x="0" y="2700300"/>
                </a:lnTo>
                <a:close/>
              </a:path>
            </a:pathLst>
          </a:custGeom>
          <a:solidFill>
            <a:schemeClr val="bg2">
              <a:lumMod val="75000"/>
            </a:schemeClr>
          </a:solidFill>
        </p:spPr>
        <p:txBody>
          <a:bodyPr wrap="square" tIns="360000" bIns="360000">
            <a:noAutofit/>
          </a:bodyPr>
          <a:lstStyle>
            <a:lvl1pPr marL="0" indent="0" algn="ctr">
              <a:buNone/>
              <a:defRPr/>
            </a:lvl1pPr>
          </a:lstStyle>
          <a:p>
            <a:r>
              <a:rPr lang="en-GB"/>
              <a:t>Insert Picture</a:t>
            </a:r>
            <a:endParaRPr lang="en-US"/>
          </a:p>
        </p:txBody>
      </p:sp>
      <p:sp>
        <p:nvSpPr>
          <p:cNvPr id="10" name="Text Placeholder 9">
            <a:extLst>
              <a:ext uri="{FF2B5EF4-FFF2-40B4-BE49-F238E27FC236}">
                <a16:creationId xmlns:a16="http://schemas.microsoft.com/office/drawing/2014/main" id="{2C9DF5A2-5B94-5876-EAF0-76FE3F9DAA05}"/>
              </a:ext>
            </a:extLst>
          </p:cNvPr>
          <p:cNvSpPr>
            <a:spLocks noGrp="1"/>
          </p:cNvSpPr>
          <p:nvPr>
            <p:ph type="body" sz="quarter" idx="13" hasCustomPrompt="1"/>
          </p:nvPr>
        </p:nvSpPr>
        <p:spPr>
          <a:xfrm>
            <a:off x="1559497" y="1628800"/>
            <a:ext cx="3168351" cy="480131"/>
          </a:xfrm>
        </p:spPr>
        <p:txBody>
          <a:bodyPr lIns="0" rIns="0" anchor="ctr">
            <a:normAutofit/>
          </a:bodyPr>
          <a:lstStyle>
            <a:lvl1pPr marL="0" indent="0" algn="l">
              <a:buNone/>
              <a:defRPr sz="2800">
                <a:latin typeface="+mj-lt"/>
              </a:defRPr>
            </a:lvl1pPr>
          </a:lstStyle>
          <a:p>
            <a:pPr lvl="0"/>
            <a:r>
              <a:rPr lang="en-US"/>
              <a:t>ADD YOUR TITLE</a:t>
            </a:r>
          </a:p>
        </p:txBody>
      </p:sp>
    </p:spTree>
    <p:extLst>
      <p:ext uri="{BB962C8B-B14F-4D97-AF65-F5344CB8AC3E}">
        <p14:creationId xmlns:p14="http://schemas.microsoft.com/office/powerpoint/2010/main" val="39622466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yout 5">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FDF47F-B054-A3FB-ABFA-81D618568F30}"/>
              </a:ext>
            </a:extLst>
          </p:cNvPr>
          <p:cNvSpPr>
            <a:spLocks noGrp="1"/>
          </p:cNvSpPr>
          <p:nvPr>
            <p:ph type="dt" sz="half" idx="10"/>
          </p:nvPr>
        </p:nvSpPr>
        <p:spPr>
          <a:xfrm>
            <a:off x="838200" y="6356350"/>
            <a:ext cx="1153344" cy="365125"/>
          </a:xfrm>
          <a:prstGeom prst="rect">
            <a:avLst/>
          </a:prstGeom>
        </p:spPr>
        <p:txBody>
          <a:bodyPr/>
          <a:lstStyle/>
          <a:p>
            <a:fld id="{A873BED0-A29E-4374-BBA3-1EB930F6224C}" type="datetimeFigureOut">
              <a:rPr lang="en-US" smtClean="0"/>
              <a:t>1/31/2024</a:t>
            </a:fld>
            <a:endParaRPr lang="en-US"/>
          </a:p>
        </p:txBody>
      </p:sp>
      <p:sp>
        <p:nvSpPr>
          <p:cNvPr id="3" name="Footer Placeholder 2">
            <a:extLst>
              <a:ext uri="{FF2B5EF4-FFF2-40B4-BE49-F238E27FC236}">
                <a16:creationId xmlns:a16="http://schemas.microsoft.com/office/drawing/2014/main" id="{18B97A88-857F-D5D1-8E04-8158937315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5C348F-7A08-19FF-F34E-37D6958E70E7}"/>
              </a:ext>
            </a:extLst>
          </p:cNvPr>
          <p:cNvSpPr>
            <a:spLocks noGrp="1"/>
          </p:cNvSpPr>
          <p:nvPr>
            <p:ph type="sldNum" sz="quarter" idx="12"/>
          </p:nvPr>
        </p:nvSpPr>
        <p:spPr>
          <a:xfrm>
            <a:off x="10920536" y="725576"/>
            <a:ext cx="433264" cy="365125"/>
          </a:xfrm>
        </p:spPr>
        <p:txBody>
          <a:bodyPr/>
          <a:lstStyle/>
          <a:p>
            <a:fld id="{BC45796F-7A37-4E4C-B036-F3047C2B6C6D}" type="slidenum">
              <a:rPr lang="en-US" smtClean="0"/>
              <a:t>‹#›</a:t>
            </a:fld>
            <a:endParaRPr lang="en-US"/>
          </a:p>
        </p:txBody>
      </p:sp>
      <p:sp>
        <p:nvSpPr>
          <p:cNvPr id="7" name="Text Placeholder 6">
            <a:extLst>
              <a:ext uri="{FF2B5EF4-FFF2-40B4-BE49-F238E27FC236}">
                <a16:creationId xmlns:a16="http://schemas.microsoft.com/office/drawing/2014/main" id="{1129D222-87C0-4B17-70C0-C6E6DE5696B3}"/>
              </a:ext>
            </a:extLst>
          </p:cNvPr>
          <p:cNvSpPr>
            <a:spLocks noGrp="1"/>
          </p:cNvSpPr>
          <p:nvPr>
            <p:ph type="body" sz="quarter" idx="13" hasCustomPrompt="1"/>
          </p:nvPr>
        </p:nvSpPr>
        <p:spPr>
          <a:xfrm>
            <a:off x="2855640" y="692696"/>
            <a:ext cx="6480720" cy="480131"/>
          </a:xfrm>
        </p:spPr>
        <p:txBody>
          <a:bodyPr lIns="0" rIns="0" anchor="ctr" anchorCtr="0">
            <a:normAutofit/>
          </a:bodyPr>
          <a:lstStyle>
            <a:lvl1pPr marL="0" indent="0" algn="ctr">
              <a:buNone/>
              <a:defRPr sz="2800">
                <a:latin typeface="+mj-lt"/>
              </a:defRPr>
            </a:lvl1pPr>
          </a:lstStyle>
          <a:p>
            <a:pPr lvl="0"/>
            <a:r>
              <a:rPr lang="en-GB"/>
              <a:t>ADD YOUR TITLE</a:t>
            </a:r>
            <a:endParaRPr lang="en-US"/>
          </a:p>
        </p:txBody>
      </p:sp>
    </p:spTree>
    <p:extLst>
      <p:ext uri="{BB962C8B-B14F-4D97-AF65-F5344CB8AC3E}">
        <p14:creationId xmlns:p14="http://schemas.microsoft.com/office/powerpoint/2010/main" val="14652367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yout 6">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FDF47F-B054-A3FB-ABFA-81D618568F30}"/>
              </a:ext>
            </a:extLst>
          </p:cNvPr>
          <p:cNvSpPr>
            <a:spLocks noGrp="1"/>
          </p:cNvSpPr>
          <p:nvPr>
            <p:ph type="dt" sz="half" idx="10"/>
          </p:nvPr>
        </p:nvSpPr>
        <p:spPr>
          <a:xfrm>
            <a:off x="838200" y="6356350"/>
            <a:ext cx="1153344" cy="365125"/>
          </a:xfrm>
          <a:prstGeom prst="rect">
            <a:avLst/>
          </a:prstGeom>
        </p:spPr>
        <p:txBody>
          <a:bodyPr/>
          <a:lstStyle/>
          <a:p>
            <a:fld id="{A873BED0-A29E-4374-BBA3-1EB930F6224C}" type="datetimeFigureOut">
              <a:rPr lang="en-US" smtClean="0"/>
              <a:t>1/31/2024</a:t>
            </a:fld>
            <a:endParaRPr lang="en-US"/>
          </a:p>
        </p:txBody>
      </p:sp>
      <p:sp>
        <p:nvSpPr>
          <p:cNvPr id="3" name="Footer Placeholder 2">
            <a:extLst>
              <a:ext uri="{FF2B5EF4-FFF2-40B4-BE49-F238E27FC236}">
                <a16:creationId xmlns:a16="http://schemas.microsoft.com/office/drawing/2014/main" id="{18B97A88-857F-D5D1-8E04-8158937315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5C348F-7A08-19FF-F34E-37D6958E70E7}"/>
              </a:ext>
            </a:extLst>
          </p:cNvPr>
          <p:cNvSpPr>
            <a:spLocks noGrp="1"/>
          </p:cNvSpPr>
          <p:nvPr>
            <p:ph type="sldNum" sz="quarter" idx="12"/>
          </p:nvPr>
        </p:nvSpPr>
        <p:spPr>
          <a:xfrm>
            <a:off x="10920536" y="725576"/>
            <a:ext cx="433264" cy="365125"/>
          </a:xfrm>
        </p:spPr>
        <p:txBody>
          <a:bodyPr/>
          <a:lstStyle/>
          <a:p>
            <a:fld id="{BC45796F-7A37-4E4C-B036-F3047C2B6C6D}" type="slidenum">
              <a:rPr lang="en-US" smtClean="0"/>
              <a:t>‹#›</a:t>
            </a:fld>
            <a:endParaRPr lang="en-US"/>
          </a:p>
        </p:txBody>
      </p:sp>
      <p:sp>
        <p:nvSpPr>
          <p:cNvPr id="12" name="Picture Placeholder 11">
            <a:extLst>
              <a:ext uri="{FF2B5EF4-FFF2-40B4-BE49-F238E27FC236}">
                <a16:creationId xmlns:a16="http://schemas.microsoft.com/office/drawing/2014/main" id="{B35F8963-EEFF-7151-AAF0-8E311135C06A}"/>
              </a:ext>
            </a:extLst>
          </p:cNvPr>
          <p:cNvSpPr>
            <a:spLocks noGrp="1"/>
          </p:cNvSpPr>
          <p:nvPr>
            <p:ph type="pic" sz="quarter" idx="14" hasCustomPrompt="1"/>
          </p:nvPr>
        </p:nvSpPr>
        <p:spPr>
          <a:xfrm>
            <a:off x="1106606" y="2305456"/>
            <a:ext cx="1953789" cy="1953744"/>
          </a:xfrm>
          <a:custGeom>
            <a:avLst/>
            <a:gdLst>
              <a:gd name="connsiteX0" fmla="*/ 976579 w 1953789"/>
              <a:gd name="connsiteY0" fmla="*/ 0 h 1953744"/>
              <a:gd name="connsiteX1" fmla="*/ 1952327 w 1953789"/>
              <a:gd name="connsiteY1" fmla="*/ 976671 h 1953744"/>
              <a:gd name="connsiteX2" fmla="*/ 976579 w 1953789"/>
              <a:gd name="connsiteY2" fmla="*/ 1952523 h 1953744"/>
              <a:gd name="connsiteX3" fmla="*/ 13 w 1953789"/>
              <a:gd name="connsiteY3" fmla="*/ 976671 h 1953744"/>
              <a:gd name="connsiteX4" fmla="*/ 976579 w 1953789"/>
              <a:gd name="connsiteY4" fmla="*/ 0 h 1953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3789" h="1953744">
                <a:moveTo>
                  <a:pt x="976579" y="0"/>
                </a:moveTo>
                <a:cubicBezTo>
                  <a:pt x="1321202" y="0"/>
                  <a:pt x="1989163" y="632830"/>
                  <a:pt x="1952327" y="976671"/>
                </a:cubicBezTo>
                <a:cubicBezTo>
                  <a:pt x="1916310" y="1319693"/>
                  <a:pt x="1319565" y="1986088"/>
                  <a:pt x="976579" y="1952523"/>
                </a:cubicBezTo>
                <a:cubicBezTo>
                  <a:pt x="632776" y="1919776"/>
                  <a:pt x="3288" y="1321330"/>
                  <a:pt x="13" y="976671"/>
                </a:cubicBezTo>
                <a:cubicBezTo>
                  <a:pt x="-3261" y="631193"/>
                  <a:pt x="631139" y="0"/>
                  <a:pt x="976579" y="0"/>
                </a:cubicBezTo>
                <a:close/>
              </a:path>
            </a:pathLst>
          </a:custGeom>
          <a:solidFill>
            <a:schemeClr val="bg2">
              <a:lumMod val="75000"/>
            </a:schemeClr>
          </a:solidFill>
        </p:spPr>
        <p:txBody>
          <a:bodyPr wrap="square" tIns="360000" anchor="t">
            <a:noAutofit/>
          </a:bodyPr>
          <a:lstStyle>
            <a:lvl1pPr marL="0" indent="0" algn="ctr">
              <a:buNone/>
              <a:defRPr/>
            </a:lvl1pPr>
          </a:lstStyle>
          <a:p>
            <a:r>
              <a:rPr lang="en-GB"/>
              <a:t>Picture</a:t>
            </a:r>
            <a:endParaRPr lang="en-US"/>
          </a:p>
        </p:txBody>
      </p:sp>
      <p:sp>
        <p:nvSpPr>
          <p:cNvPr id="15" name="Picture Placeholder 14">
            <a:extLst>
              <a:ext uri="{FF2B5EF4-FFF2-40B4-BE49-F238E27FC236}">
                <a16:creationId xmlns:a16="http://schemas.microsoft.com/office/drawing/2014/main" id="{0B3E569D-5AD3-E701-B17B-287A4C6F54AE}"/>
              </a:ext>
            </a:extLst>
          </p:cNvPr>
          <p:cNvSpPr>
            <a:spLocks noGrp="1"/>
          </p:cNvSpPr>
          <p:nvPr>
            <p:ph type="pic" sz="quarter" idx="15" hasCustomPrompt="1"/>
          </p:nvPr>
        </p:nvSpPr>
        <p:spPr>
          <a:xfrm>
            <a:off x="3770902" y="2305456"/>
            <a:ext cx="1953789" cy="1953744"/>
          </a:xfrm>
          <a:custGeom>
            <a:avLst/>
            <a:gdLst>
              <a:gd name="connsiteX0" fmla="*/ 976580 w 1953789"/>
              <a:gd name="connsiteY0" fmla="*/ 0 h 1953744"/>
              <a:gd name="connsiteX1" fmla="*/ 1952327 w 1953789"/>
              <a:gd name="connsiteY1" fmla="*/ 976671 h 1953744"/>
              <a:gd name="connsiteX2" fmla="*/ 976580 w 1953789"/>
              <a:gd name="connsiteY2" fmla="*/ 1952523 h 1953744"/>
              <a:gd name="connsiteX3" fmla="*/ 13 w 1953789"/>
              <a:gd name="connsiteY3" fmla="*/ 976671 h 1953744"/>
              <a:gd name="connsiteX4" fmla="*/ 976580 w 1953789"/>
              <a:gd name="connsiteY4" fmla="*/ 0 h 1953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3789" h="1953744">
                <a:moveTo>
                  <a:pt x="976580" y="0"/>
                </a:moveTo>
                <a:cubicBezTo>
                  <a:pt x="1321202" y="0"/>
                  <a:pt x="1989163" y="632830"/>
                  <a:pt x="1952327" y="976671"/>
                </a:cubicBezTo>
                <a:cubicBezTo>
                  <a:pt x="1916310" y="1319693"/>
                  <a:pt x="1319565" y="1986088"/>
                  <a:pt x="976580" y="1952523"/>
                </a:cubicBezTo>
                <a:cubicBezTo>
                  <a:pt x="632776" y="1919776"/>
                  <a:pt x="3288" y="1321330"/>
                  <a:pt x="13" y="976671"/>
                </a:cubicBezTo>
                <a:cubicBezTo>
                  <a:pt x="-3261" y="631193"/>
                  <a:pt x="631139" y="0"/>
                  <a:pt x="976580" y="0"/>
                </a:cubicBezTo>
                <a:close/>
              </a:path>
            </a:pathLst>
          </a:custGeom>
          <a:solidFill>
            <a:schemeClr val="bg2">
              <a:lumMod val="75000"/>
            </a:schemeClr>
          </a:solidFill>
        </p:spPr>
        <p:txBody>
          <a:bodyPr wrap="square" tIns="360000" anchor="t">
            <a:noAutofit/>
          </a:bodyPr>
          <a:lstStyle>
            <a:lvl1pPr marL="0" indent="0" algn="ctr">
              <a:buNone/>
              <a:defRPr/>
            </a:lvl1pPr>
          </a:lstStyle>
          <a:p>
            <a:r>
              <a:rPr lang="en-GB"/>
              <a:t>Picture</a:t>
            </a:r>
            <a:endParaRPr lang="en-US"/>
          </a:p>
        </p:txBody>
      </p:sp>
      <p:sp>
        <p:nvSpPr>
          <p:cNvPr id="18" name="Picture Placeholder 17">
            <a:extLst>
              <a:ext uri="{FF2B5EF4-FFF2-40B4-BE49-F238E27FC236}">
                <a16:creationId xmlns:a16="http://schemas.microsoft.com/office/drawing/2014/main" id="{B71FED85-E11E-DBD8-94DF-C8F7FBAB81D6}"/>
              </a:ext>
            </a:extLst>
          </p:cNvPr>
          <p:cNvSpPr>
            <a:spLocks noGrp="1"/>
          </p:cNvSpPr>
          <p:nvPr>
            <p:ph type="pic" sz="quarter" idx="16" hasCustomPrompt="1"/>
          </p:nvPr>
        </p:nvSpPr>
        <p:spPr>
          <a:xfrm>
            <a:off x="6435198" y="2305456"/>
            <a:ext cx="1953788" cy="1953744"/>
          </a:xfrm>
          <a:custGeom>
            <a:avLst/>
            <a:gdLst>
              <a:gd name="connsiteX0" fmla="*/ 976579 w 1953788"/>
              <a:gd name="connsiteY0" fmla="*/ 0 h 1953744"/>
              <a:gd name="connsiteX1" fmla="*/ 1952326 w 1953788"/>
              <a:gd name="connsiteY1" fmla="*/ 976671 h 1953744"/>
              <a:gd name="connsiteX2" fmla="*/ 976579 w 1953788"/>
              <a:gd name="connsiteY2" fmla="*/ 1952523 h 1953744"/>
              <a:gd name="connsiteX3" fmla="*/ 13 w 1953788"/>
              <a:gd name="connsiteY3" fmla="*/ 976671 h 1953744"/>
              <a:gd name="connsiteX4" fmla="*/ 976579 w 1953788"/>
              <a:gd name="connsiteY4" fmla="*/ 0 h 1953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3788" h="1953744">
                <a:moveTo>
                  <a:pt x="976579" y="0"/>
                </a:moveTo>
                <a:cubicBezTo>
                  <a:pt x="1321201" y="0"/>
                  <a:pt x="1989162" y="632830"/>
                  <a:pt x="1952326" y="976671"/>
                </a:cubicBezTo>
                <a:cubicBezTo>
                  <a:pt x="1916309" y="1319693"/>
                  <a:pt x="1319564" y="1986088"/>
                  <a:pt x="976579" y="1952523"/>
                </a:cubicBezTo>
                <a:cubicBezTo>
                  <a:pt x="632775" y="1919776"/>
                  <a:pt x="3287" y="1321330"/>
                  <a:pt x="13" y="976671"/>
                </a:cubicBezTo>
                <a:cubicBezTo>
                  <a:pt x="-3262" y="631193"/>
                  <a:pt x="631138" y="0"/>
                  <a:pt x="976579" y="0"/>
                </a:cubicBezTo>
                <a:close/>
              </a:path>
            </a:pathLst>
          </a:custGeom>
          <a:solidFill>
            <a:schemeClr val="bg2">
              <a:lumMod val="75000"/>
            </a:schemeClr>
          </a:solidFill>
        </p:spPr>
        <p:txBody>
          <a:bodyPr wrap="square" tIns="360000" anchor="t">
            <a:noAutofit/>
          </a:bodyPr>
          <a:lstStyle>
            <a:lvl1pPr marL="0" indent="0" algn="ctr">
              <a:buNone/>
              <a:defRPr/>
            </a:lvl1pPr>
          </a:lstStyle>
          <a:p>
            <a:r>
              <a:rPr lang="en-GB"/>
              <a:t>Picture</a:t>
            </a:r>
            <a:endParaRPr lang="en-US"/>
          </a:p>
        </p:txBody>
      </p:sp>
      <p:sp>
        <p:nvSpPr>
          <p:cNvPr id="21" name="Picture Placeholder 20">
            <a:extLst>
              <a:ext uri="{FF2B5EF4-FFF2-40B4-BE49-F238E27FC236}">
                <a16:creationId xmlns:a16="http://schemas.microsoft.com/office/drawing/2014/main" id="{86C580B0-2B3C-F101-5F03-5BAB929836E1}"/>
              </a:ext>
            </a:extLst>
          </p:cNvPr>
          <p:cNvSpPr>
            <a:spLocks noGrp="1"/>
          </p:cNvSpPr>
          <p:nvPr>
            <p:ph type="pic" sz="quarter" idx="17" hasCustomPrompt="1"/>
          </p:nvPr>
        </p:nvSpPr>
        <p:spPr>
          <a:xfrm>
            <a:off x="9099494" y="2305456"/>
            <a:ext cx="1953789" cy="1953744"/>
          </a:xfrm>
          <a:custGeom>
            <a:avLst/>
            <a:gdLst>
              <a:gd name="connsiteX0" fmla="*/ 976579 w 1953789"/>
              <a:gd name="connsiteY0" fmla="*/ 0 h 1953744"/>
              <a:gd name="connsiteX1" fmla="*/ 1952327 w 1953789"/>
              <a:gd name="connsiteY1" fmla="*/ 976671 h 1953744"/>
              <a:gd name="connsiteX2" fmla="*/ 976579 w 1953789"/>
              <a:gd name="connsiteY2" fmla="*/ 1952523 h 1953744"/>
              <a:gd name="connsiteX3" fmla="*/ 13 w 1953789"/>
              <a:gd name="connsiteY3" fmla="*/ 976671 h 1953744"/>
              <a:gd name="connsiteX4" fmla="*/ 976579 w 1953789"/>
              <a:gd name="connsiteY4" fmla="*/ 0 h 1953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3789" h="1953744">
                <a:moveTo>
                  <a:pt x="976579" y="0"/>
                </a:moveTo>
                <a:cubicBezTo>
                  <a:pt x="1321202" y="0"/>
                  <a:pt x="1989163" y="632830"/>
                  <a:pt x="1952327" y="976671"/>
                </a:cubicBezTo>
                <a:cubicBezTo>
                  <a:pt x="1916309" y="1319693"/>
                  <a:pt x="1319565" y="1986088"/>
                  <a:pt x="976579" y="1952523"/>
                </a:cubicBezTo>
                <a:cubicBezTo>
                  <a:pt x="632776" y="1919776"/>
                  <a:pt x="3288" y="1321330"/>
                  <a:pt x="13" y="976671"/>
                </a:cubicBezTo>
                <a:cubicBezTo>
                  <a:pt x="-3261" y="631193"/>
                  <a:pt x="631139" y="0"/>
                  <a:pt x="976579" y="0"/>
                </a:cubicBezTo>
                <a:close/>
              </a:path>
            </a:pathLst>
          </a:custGeom>
          <a:solidFill>
            <a:schemeClr val="bg2">
              <a:lumMod val="75000"/>
            </a:schemeClr>
          </a:solidFill>
        </p:spPr>
        <p:txBody>
          <a:bodyPr wrap="square" tIns="360000" anchor="t">
            <a:noAutofit/>
          </a:bodyPr>
          <a:lstStyle>
            <a:lvl1pPr marL="0" indent="0" algn="ctr">
              <a:buNone/>
              <a:defRPr/>
            </a:lvl1pPr>
          </a:lstStyle>
          <a:p>
            <a:r>
              <a:rPr lang="en-GB"/>
              <a:t>Picture</a:t>
            </a:r>
            <a:endParaRPr lang="en-US"/>
          </a:p>
        </p:txBody>
      </p:sp>
      <p:sp>
        <p:nvSpPr>
          <p:cNvPr id="7" name="Text Placeholder 6">
            <a:extLst>
              <a:ext uri="{FF2B5EF4-FFF2-40B4-BE49-F238E27FC236}">
                <a16:creationId xmlns:a16="http://schemas.microsoft.com/office/drawing/2014/main" id="{1129D222-87C0-4B17-70C0-C6E6DE5696B3}"/>
              </a:ext>
            </a:extLst>
          </p:cNvPr>
          <p:cNvSpPr>
            <a:spLocks noGrp="1"/>
          </p:cNvSpPr>
          <p:nvPr>
            <p:ph type="body" sz="quarter" idx="13" hasCustomPrompt="1"/>
          </p:nvPr>
        </p:nvSpPr>
        <p:spPr>
          <a:xfrm>
            <a:off x="2855640" y="692696"/>
            <a:ext cx="6480720" cy="480131"/>
          </a:xfrm>
        </p:spPr>
        <p:txBody>
          <a:bodyPr lIns="0" rIns="0" anchor="ctr" anchorCtr="0">
            <a:normAutofit/>
          </a:bodyPr>
          <a:lstStyle>
            <a:lvl1pPr marL="0" indent="0" algn="ctr">
              <a:buNone/>
              <a:defRPr sz="2800">
                <a:latin typeface="+mj-lt"/>
              </a:defRPr>
            </a:lvl1pPr>
          </a:lstStyle>
          <a:p>
            <a:pPr lvl="0"/>
            <a:r>
              <a:rPr lang="en-GB"/>
              <a:t>ADD YOUR TITLE</a:t>
            </a:r>
            <a:endParaRPr lang="en-US"/>
          </a:p>
        </p:txBody>
      </p:sp>
    </p:spTree>
    <p:extLst>
      <p:ext uri="{BB962C8B-B14F-4D97-AF65-F5344CB8AC3E}">
        <p14:creationId xmlns:p14="http://schemas.microsoft.com/office/powerpoint/2010/main" val="33776164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yout 7">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FDF47F-B054-A3FB-ABFA-81D618568F30}"/>
              </a:ext>
            </a:extLst>
          </p:cNvPr>
          <p:cNvSpPr>
            <a:spLocks noGrp="1"/>
          </p:cNvSpPr>
          <p:nvPr>
            <p:ph type="dt" sz="half" idx="10"/>
          </p:nvPr>
        </p:nvSpPr>
        <p:spPr>
          <a:xfrm>
            <a:off x="838200" y="6356350"/>
            <a:ext cx="1153344" cy="365125"/>
          </a:xfrm>
          <a:prstGeom prst="rect">
            <a:avLst/>
          </a:prstGeom>
        </p:spPr>
        <p:txBody>
          <a:bodyPr/>
          <a:lstStyle/>
          <a:p>
            <a:fld id="{A873BED0-A29E-4374-BBA3-1EB930F6224C}" type="datetimeFigureOut">
              <a:rPr lang="en-US" smtClean="0"/>
              <a:t>1/31/2024</a:t>
            </a:fld>
            <a:endParaRPr lang="en-US"/>
          </a:p>
        </p:txBody>
      </p:sp>
      <p:sp>
        <p:nvSpPr>
          <p:cNvPr id="3" name="Footer Placeholder 2">
            <a:extLst>
              <a:ext uri="{FF2B5EF4-FFF2-40B4-BE49-F238E27FC236}">
                <a16:creationId xmlns:a16="http://schemas.microsoft.com/office/drawing/2014/main" id="{18B97A88-857F-D5D1-8E04-8158937315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5C348F-7A08-19FF-F34E-37D6958E70E7}"/>
              </a:ext>
            </a:extLst>
          </p:cNvPr>
          <p:cNvSpPr>
            <a:spLocks noGrp="1"/>
          </p:cNvSpPr>
          <p:nvPr>
            <p:ph type="sldNum" sz="quarter" idx="12"/>
          </p:nvPr>
        </p:nvSpPr>
        <p:spPr>
          <a:xfrm>
            <a:off x="10920536" y="725576"/>
            <a:ext cx="433264" cy="365125"/>
          </a:xfrm>
        </p:spPr>
        <p:txBody>
          <a:bodyPr/>
          <a:lstStyle/>
          <a:p>
            <a:fld id="{BC45796F-7A37-4E4C-B036-F3047C2B6C6D}" type="slidenum">
              <a:rPr lang="en-US" smtClean="0"/>
              <a:t>‹#›</a:t>
            </a:fld>
            <a:endParaRPr lang="en-US"/>
          </a:p>
        </p:txBody>
      </p:sp>
      <p:sp>
        <p:nvSpPr>
          <p:cNvPr id="7" name="Text Placeholder 6">
            <a:extLst>
              <a:ext uri="{FF2B5EF4-FFF2-40B4-BE49-F238E27FC236}">
                <a16:creationId xmlns:a16="http://schemas.microsoft.com/office/drawing/2014/main" id="{1129D222-87C0-4B17-70C0-C6E6DE5696B3}"/>
              </a:ext>
            </a:extLst>
          </p:cNvPr>
          <p:cNvSpPr>
            <a:spLocks noGrp="1"/>
          </p:cNvSpPr>
          <p:nvPr>
            <p:ph type="body" sz="quarter" idx="13" hasCustomPrompt="1"/>
          </p:nvPr>
        </p:nvSpPr>
        <p:spPr>
          <a:xfrm>
            <a:off x="3251684" y="536020"/>
            <a:ext cx="5688632" cy="480131"/>
          </a:xfrm>
        </p:spPr>
        <p:txBody>
          <a:bodyPr lIns="0" rIns="0" anchor="ctr" anchorCtr="0">
            <a:normAutofit/>
          </a:bodyPr>
          <a:lstStyle>
            <a:lvl1pPr marL="0" indent="0" algn="ctr">
              <a:buNone/>
              <a:defRPr sz="2800">
                <a:latin typeface="+mj-lt"/>
              </a:defRPr>
            </a:lvl1pPr>
          </a:lstStyle>
          <a:p>
            <a:pPr lvl="0"/>
            <a:r>
              <a:rPr lang="en-GB"/>
              <a:t>ADD YOUR TITLE</a:t>
            </a:r>
            <a:endParaRPr lang="en-US"/>
          </a:p>
        </p:txBody>
      </p:sp>
      <p:sp>
        <p:nvSpPr>
          <p:cNvPr id="8" name="Text Placeholder 6">
            <a:extLst>
              <a:ext uri="{FF2B5EF4-FFF2-40B4-BE49-F238E27FC236}">
                <a16:creationId xmlns:a16="http://schemas.microsoft.com/office/drawing/2014/main" id="{D923CCC2-9DEB-56BA-6893-1587366F190D}"/>
              </a:ext>
            </a:extLst>
          </p:cNvPr>
          <p:cNvSpPr>
            <a:spLocks noGrp="1"/>
          </p:cNvSpPr>
          <p:nvPr>
            <p:ph type="body" sz="quarter" idx="14" hasCustomPrompt="1"/>
          </p:nvPr>
        </p:nvSpPr>
        <p:spPr>
          <a:xfrm>
            <a:off x="3251684" y="1024078"/>
            <a:ext cx="5688632" cy="244682"/>
          </a:xfrm>
        </p:spPr>
        <p:txBody>
          <a:bodyPr lIns="0" rIns="0" anchor="ctr" anchorCtr="0">
            <a:normAutofit/>
          </a:bodyPr>
          <a:lstStyle>
            <a:lvl1pPr marL="0" indent="0" algn="ctr">
              <a:buNone/>
              <a:defRPr sz="1100">
                <a:solidFill>
                  <a:schemeClr val="bg1">
                    <a:lumMod val="95000"/>
                  </a:schemeClr>
                </a:solidFill>
                <a:latin typeface="+mn-lt"/>
                <a:ea typeface="Open Sans" pitchFamily="2" charset="0"/>
                <a:cs typeface="Open Sans" pitchFamily="2" charset="0"/>
              </a:defRPr>
            </a:lvl1pPr>
          </a:lstStyle>
          <a:p>
            <a:pPr lvl="0"/>
            <a:r>
              <a:rPr lang="en-GB"/>
              <a:t>Insert a subtitle here. Describe the content of the slide.</a:t>
            </a:r>
            <a:endParaRPr lang="en-US"/>
          </a:p>
        </p:txBody>
      </p:sp>
    </p:spTree>
    <p:extLst>
      <p:ext uri="{BB962C8B-B14F-4D97-AF65-F5344CB8AC3E}">
        <p14:creationId xmlns:p14="http://schemas.microsoft.com/office/powerpoint/2010/main" val="20290681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yout 8">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FDF47F-B054-A3FB-ABFA-81D618568F30}"/>
              </a:ext>
            </a:extLst>
          </p:cNvPr>
          <p:cNvSpPr>
            <a:spLocks noGrp="1"/>
          </p:cNvSpPr>
          <p:nvPr>
            <p:ph type="dt" sz="half" idx="10"/>
          </p:nvPr>
        </p:nvSpPr>
        <p:spPr>
          <a:xfrm>
            <a:off x="838200" y="6356350"/>
            <a:ext cx="1153344" cy="365125"/>
          </a:xfrm>
          <a:prstGeom prst="rect">
            <a:avLst/>
          </a:prstGeom>
        </p:spPr>
        <p:txBody>
          <a:bodyPr/>
          <a:lstStyle/>
          <a:p>
            <a:fld id="{A873BED0-A29E-4374-BBA3-1EB930F6224C}" type="datetimeFigureOut">
              <a:rPr lang="en-US" smtClean="0"/>
              <a:t>1/31/2024</a:t>
            </a:fld>
            <a:endParaRPr lang="en-US"/>
          </a:p>
        </p:txBody>
      </p:sp>
      <p:sp>
        <p:nvSpPr>
          <p:cNvPr id="3" name="Footer Placeholder 2">
            <a:extLst>
              <a:ext uri="{FF2B5EF4-FFF2-40B4-BE49-F238E27FC236}">
                <a16:creationId xmlns:a16="http://schemas.microsoft.com/office/drawing/2014/main" id="{18B97A88-857F-D5D1-8E04-8158937315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5C348F-7A08-19FF-F34E-37D6958E70E7}"/>
              </a:ext>
            </a:extLst>
          </p:cNvPr>
          <p:cNvSpPr>
            <a:spLocks noGrp="1"/>
          </p:cNvSpPr>
          <p:nvPr>
            <p:ph type="sldNum" sz="quarter" idx="12"/>
          </p:nvPr>
        </p:nvSpPr>
        <p:spPr>
          <a:xfrm>
            <a:off x="10920536" y="725576"/>
            <a:ext cx="433264" cy="365125"/>
          </a:xfrm>
        </p:spPr>
        <p:txBody>
          <a:bodyPr/>
          <a:lstStyle/>
          <a:p>
            <a:fld id="{BC45796F-7A37-4E4C-B036-F3047C2B6C6D}" type="slidenum">
              <a:rPr lang="en-US" smtClean="0"/>
              <a:t>‹#›</a:t>
            </a:fld>
            <a:endParaRPr lang="en-US"/>
          </a:p>
        </p:txBody>
      </p:sp>
      <p:sp>
        <p:nvSpPr>
          <p:cNvPr id="7" name="Text Placeholder 6">
            <a:extLst>
              <a:ext uri="{FF2B5EF4-FFF2-40B4-BE49-F238E27FC236}">
                <a16:creationId xmlns:a16="http://schemas.microsoft.com/office/drawing/2014/main" id="{1129D222-87C0-4B17-70C0-C6E6DE5696B3}"/>
              </a:ext>
            </a:extLst>
          </p:cNvPr>
          <p:cNvSpPr>
            <a:spLocks noGrp="1"/>
          </p:cNvSpPr>
          <p:nvPr>
            <p:ph type="body" sz="quarter" idx="13" hasCustomPrompt="1"/>
          </p:nvPr>
        </p:nvSpPr>
        <p:spPr>
          <a:xfrm>
            <a:off x="2855640" y="692696"/>
            <a:ext cx="6480720" cy="480131"/>
          </a:xfrm>
        </p:spPr>
        <p:txBody>
          <a:bodyPr lIns="0" rIns="0" anchor="ctr" anchorCtr="0">
            <a:normAutofit/>
          </a:bodyPr>
          <a:lstStyle>
            <a:lvl1pPr marL="0" indent="0" algn="ctr">
              <a:buNone/>
              <a:defRPr sz="2800">
                <a:latin typeface="+mj-lt"/>
              </a:defRPr>
            </a:lvl1pPr>
          </a:lstStyle>
          <a:p>
            <a:pPr lvl="0"/>
            <a:r>
              <a:rPr lang="en-GB"/>
              <a:t>ADD YOUR TITLE</a:t>
            </a:r>
            <a:endParaRPr lang="en-US"/>
          </a:p>
        </p:txBody>
      </p:sp>
      <p:sp>
        <p:nvSpPr>
          <p:cNvPr id="6" name="Rectangle 5">
            <a:extLst>
              <a:ext uri="{FF2B5EF4-FFF2-40B4-BE49-F238E27FC236}">
                <a16:creationId xmlns:a16="http://schemas.microsoft.com/office/drawing/2014/main" id="{49D006C2-93CE-5136-D4C0-FC70E6119A10}"/>
              </a:ext>
            </a:extLst>
          </p:cNvPr>
          <p:cNvSpPr/>
          <p:nvPr/>
        </p:nvSpPr>
        <p:spPr>
          <a:xfrm>
            <a:off x="523193" y="1609394"/>
            <a:ext cx="2644574" cy="4703572"/>
          </a:xfrm>
          <a:prstGeom prst="rect">
            <a:avLst/>
          </a:prstGeom>
          <a:solidFill>
            <a:schemeClr val="accent5">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B11DF0F-060B-6A2B-2492-589ED71924E3}"/>
              </a:ext>
            </a:extLst>
          </p:cNvPr>
          <p:cNvSpPr/>
          <p:nvPr/>
        </p:nvSpPr>
        <p:spPr>
          <a:xfrm>
            <a:off x="3356874" y="1609394"/>
            <a:ext cx="2644574" cy="4703572"/>
          </a:xfrm>
          <a:prstGeom prst="rect">
            <a:avLst/>
          </a:prstGeom>
          <a:solidFill>
            <a:schemeClr val="accent5">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71A4824B-C263-2111-3CC2-F75EFFA9A309}"/>
              </a:ext>
            </a:extLst>
          </p:cNvPr>
          <p:cNvSpPr/>
          <p:nvPr/>
        </p:nvSpPr>
        <p:spPr>
          <a:xfrm>
            <a:off x="6190555" y="1609394"/>
            <a:ext cx="2644574" cy="4703572"/>
          </a:xfrm>
          <a:prstGeom prst="rect">
            <a:avLst/>
          </a:prstGeom>
          <a:solidFill>
            <a:schemeClr val="accent5">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6F69821-5A69-C2AF-2CD9-0B92E9A0A0A2}"/>
              </a:ext>
            </a:extLst>
          </p:cNvPr>
          <p:cNvSpPr/>
          <p:nvPr/>
        </p:nvSpPr>
        <p:spPr>
          <a:xfrm>
            <a:off x="9024235" y="1609394"/>
            <a:ext cx="2644574" cy="4703572"/>
          </a:xfrm>
          <a:prstGeom prst="rect">
            <a:avLst/>
          </a:prstGeom>
          <a:solidFill>
            <a:schemeClr val="accent5">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 Placeholder 28">
            <a:extLst>
              <a:ext uri="{FF2B5EF4-FFF2-40B4-BE49-F238E27FC236}">
                <a16:creationId xmlns:a16="http://schemas.microsoft.com/office/drawing/2014/main" id="{3EE4A39A-E374-F28C-D372-9B883C5319A7}"/>
              </a:ext>
            </a:extLst>
          </p:cNvPr>
          <p:cNvSpPr>
            <a:spLocks noGrp="1"/>
          </p:cNvSpPr>
          <p:nvPr>
            <p:ph type="body" sz="quarter" idx="15" hasCustomPrompt="1"/>
          </p:nvPr>
        </p:nvSpPr>
        <p:spPr>
          <a:xfrm>
            <a:off x="1125400" y="1967098"/>
            <a:ext cx="1440160" cy="341632"/>
          </a:xfrm>
        </p:spPr>
        <p:txBody>
          <a:bodyPr lIns="0" rIns="0" anchor="ctr">
            <a:normAutofit/>
          </a:bodyPr>
          <a:lstStyle>
            <a:lvl1pPr marL="0" indent="0" algn="ctr">
              <a:buNone/>
              <a:defRPr>
                <a:solidFill>
                  <a:schemeClr val="tx1"/>
                </a:solidFill>
                <a:latin typeface="+mj-lt"/>
              </a:defRPr>
            </a:lvl1pPr>
          </a:lstStyle>
          <a:p>
            <a:pPr lvl="0"/>
            <a:r>
              <a:rPr lang="en-GB"/>
              <a:t>TITLE 1</a:t>
            </a:r>
            <a:endParaRPr lang="en-US"/>
          </a:p>
        </p:txBody>
      </p:sp>
      <p:sp>
        <p:nvSpPr>
          <p:cNvPr id="30" name="Text Placeholder 28">
            <a:extLst>
              <a:ext uri="{FF2B5EF4-FFF2-40B4-BE49-F238E27FC236}">
                <a16:creationId xmlns:a16="http://schemas.microsoft.com/office/drawing/2014/main" id="{998C83AD-FDB0-18D1-0077-4877F1AEE7E9}"/>
              </a:ext>
            </a:extLst>
          </p:cNvPr>
          <p:cNvSpPr>
            <a:spLocks noGrp="1"/>
          </p:cNvSpPr>
          <p:nvPr>
            <p:ph type="body" sz="quarter" idx="16" hasCustomPrompt="1"/>
          </p:nvPr>
        </p:nvSpPr>
        <p:spPr>
          <a:xfrm>
            <a:off x="3959081" y="1967098"/>
            <a:ext cx="1440160" cy="341632"/>
          </a:xfrm>
        </p:spPr>
        <p:txBody>
          <a:bodyPr lIns="0" rIns="0" anchor="ctr">
            <a:normAutofit/>
          </a:bodyPr>
          <a:lstStyle>
            <a:lvl1pPr marL="0" indent="0" algn="ctr">
              <a:buNone/>
              <a:defRPr>
                <a:solidFill>
                  <a:schemeClr val="tx1"/>
                </a:solidFill>
                <a:latin typeface="+mj-lt"/>
              </a:defRPr>
            </a:lvl1pPr>
          </a:lstStyle>
          <a:p>
            <a:pPr lvl="0"/>
            <a:r>
              <a:rPr lang="en-GB"/>
              <a:t>TITLE 2</a:t>
            </a:r>
            <a:endParaRPr lang="en-US"/>
          </a:p>
        </p:txBody>
      </p:sp>
      <p:sp>
        <p:nvSpPr>
          <p:cNvPr id="31" name="Text Placeholder 28">
            <a:extLst>
              <a:ext uri="{FF2B5EF4-FFF2-40B4-BE49-F238E27FC236}">
                <a16:creationId xmlns:a16="http://schemas.microsoft.com/office/drawing/2014/main" id="{633E6377-E972-8DE6-186B-B354CB567CEB}"/>
              </a:ext>
            </a:extLst>
          </p:cNvPr>
          <p:cNvSpPr>
            <a:spLocks noGrp="1"/>
          </p:cNvSpPr>
          <p:nvPr>
            <p:ph type="body" sz="quarter" idx="17" hasCustomPrompt="1"/>
          </p:nvPr>
        </p:nvSpPr>
        <p:spPr>
          <a:xfrm>
            <a:off x="6792762" y="1967098"/>
            <a:ext cx="1440160" cy="341632"/>
          </a:xfrm>
        </p:spPr>
        <p:txBody>
          <a:bodyPr lIns="0" rIns="0" anchor="ctr">
            <a:normAutofit/>
          </a:bodyPr>
          <a:lstStyle>
            <a:lvl1pPr marL="0" indent="0" algn="ctr">
              <a:buNone/>
              <a:defRPr>
                <a:solidFill>
                  <a:schemeClr val="tx1"/>
                </a:solidFill>
                <a:latin typeface="+mj-lt"/>
              </a:defRPr>
            </a:lvl1pPr>
          </a:lstStyle>
          <a:p>
            <a:pPr lvl="0"/>
            <a:r>
              <a:rPr lang="en-GB"/>
              <a:t>TITLE 3</a:t>
            </a:r>
            <a:endParaRPr lang="en-US"/>
          </a:p>
        </p:txBody>
      </p:sp>
      <p:sp>
        <p:nvSpPr>
          <p:cNvPr id="32" name="Text Placeholder 28">
            <a:extLst>
              <a:ext uri="{FF2B5EF4-FFF2-40B4-BE49-F238E27FC236}">
                <a16:creationId xmlns:a16="http://schemas.microsoft.com/office/drawing/2014/main" id="{D5F87808-2C7E-B75A-1C59-03C2648DFA03}"/>
              </a:ext>
            </a:extLst>
          </p:cNvPr>
          <p:cNvSpPr>
            <a:spLocks noGrp="1"/>
          </p:cNvSpPr>
          <p:nvPr>
            <p:ph type="body" sz="quarter" idx="18" hasCustomPrompt="1"/>
          </p:nvPr>
        </p:nvSpPr>
        <p:spPr>
          <a:xfrm>
            <a:off x="9626442" y="1967098"/>
            <a:ext cx="1440160" cy="341632"/>
          </a:xfrm>
        </p:spPr>
        <p:txBody>
          <a:bodyPr lIns="0" rIns="0" anchor="ctr">
            <a:normAutofit/>
          </a:bodyPr>
          <a:lstStyle>
            <a:lvl1pPr marL="0" indent="0" algn="ctr" rtl="0">
              <a:buNone/>
              <a:defRPr>
                <a:solidFill>
                  <a:schemeClr val="tx1"/>
                </a:solidFill>
                <a:latin typeface="+mj-lt"/>
              </a:defRPr>
            </a:lvl1pPr>
          </a:lstStyle>
          <a:p>
            <a:pPr lvl="0"/>
            <a:r>
              <a:rPr lang="en-GB"/>
              <a:t>TITLE 4</a:t>
            </a:r>
            <a:endParaRPr lang="en-US"/>
          </a:p>
        </p:txBody>
      </p:sp>
      <p:sp>
        <p:nvSpPr>
          <p:cNvPr id="27" name="Chart Placeholder 26">
            <a:extLst>
              <a:ext uri="{FF2B5EF4-FFF2-40B4-BE49-F238E27FC236}">
                <a16:creationId xmlns:a16="http://schemas.microsoft.com/office/drawing/2014/main" id="{04D039E0-50D6-9047-FCDA-2BD691277D60}"/>
              </a:ext>
            </a:extLst>
          </p:cNvPr>
          <p:cNvSpPr>
            <a:spLocks noGrp="1"/>
          </p:cNvSpPr>
          <p:nvPr>
            <p:ph type="chart" sz="quarter" idx="14" hasCustomPrompt="1"/>
          </p:nvPr>
        </p:nvSpPr>
        <p:spPr>
          <a:xfrm>
            <a:off x="765360" y="2425002"/>
            <a:ext cx="2160240" cy="2660182"/>
          </a:xfrm>
          <a:solidFill>
            <a:schemeClr val="bg1">
              <a:lumMod val="85000"/>
            </a:schemeClr>
          </a:solidFill>
        </p:spPr>
        <p:txBody>
          <a:bodyPr tIns="360000" bIns="360000"/>
          <a:lstStyle>
            <a:lvl1pPr marL="0" indent="0" algn="ctr">
              <a:buNone/>
              <a:defRPr>
                <a:solidFill>
                  <a:schemeClr val="tx1"/>
                </a:solidFill>
              </a:defRPr>
            </a:lvl1pPr>
          </a:lstStyle>
          <a:p>
            <a:r>
              <a:rPr lang="en-GB"/>
              <a:t>Insert Chart</a:t>
            </a:r>
            <a:endParaRPr lang="en-US"/>
          </a:p>
        </p:txBody>
      </p:sp>
      <p:sp>
        <p:nvSpPr>
          <p:cNvPr id="33" name="Chart Placeholder 26">
            <a:extLst>
              <a:ext uri="{FF2B5EF4-FFF2-40B4-BE49-F238E27FC236}">
                <a16:creationId xmlns:a16="http://schemas.microsoft.com/office/drawing/2014/main" id="{9D3C123C-96F6-3BE2-11B0-9D325C8D07BF}"/>
              </a:ext>
            </a:extLst>
          </p:cNvPr>
          <p:cNvSpPr>
            <a:spLocks noGrp="1"/>
          </p:cNvSpPr>
          <p:nvPr>
            <p:ph type="chart" sz="quarter" idx="19" hasCustomPrompt="1"/>
          </p:nvPr>
        </p:nvSpPr>
        <p:spPr>
          <a:xfrm>
            <a:off x="3599041" y="2425002"/>
            <a:ext cx="2160240" cy="2660182"/>
          </a:xfrm>
          <a:solidFill>
            <a:schemeClr val="bg1">
              <a:lumMod val="85000"/>
            </a:schemeClr>
          </a:solidFill>
        </p:spPr>
        <p:txBody>
          <a:bodyPr tIns="360000" bIns="360000"/>
          <a:lstStyle>
            <a:lvl1pPr marL="0" indent="0" algn="ctr">
              <a:buNone/>
              <a:defRPr>
                <a:solidFill>
                  <a:schemeClr val="tx1"/>
                </a:solidFill>
              </a:defRPr>
            </a:lvl1pPr>
          </a:lstStyle>
          <a:p>
            <a:r>
              <a:rPr lang="en-GB"/>
              <a:t>Insert Chart</a:t>
            </a:r>
            <a:endParaRPr lang="en-US"/>
          </a:p>
        </p:txBody>
      </p:sp>
      <p:sp>
        <p:nvSpPr>
          <p:cNvPr id="34" name="Chart Placeholder 26">
            <a:extLst>
              <a:ext uri="{FF2B5EF4-FFF2-40B4-BE49-F238E27FC236}">
                <a16:creationId xmlns:a16="http://schemas.microsoft.com/office/drawing/2014/main" id="{C8FE2143-CEAE-FA3B-CD3F-5EDCD4B449EA}"/>
              </a:ext>
            </a:extLst>
          </p:cNvPr>
          <p:cNvSpPr>
            <a:spLocks noGrp="1"/>
          </p:cNvSpPr>
          <p:nvPr>
            <p:ph type="chart" sz="quarter" idx="20" hasCustomPrompt="1"/>
          </p:nvPr>
        </p:nvSpPr>
        <p:spPr>
          <a:xfrm>
            <a:off x="6432722" y="2425002"/>
            <a:ext cx="2160240" cy="2660182"/>
          </a:xfrm>
          <a:solidFill>
            <a:schemeClr val="bg1">
              <a:lumMod val="85000"/>
            </a:schemeClr>
          </a:solidFill>
        </p:spPr>
        <p:txBody>
          <a:bodyPr tIns="360000" bIns="360000"/>
          <a:lstStyle>
            <a:lvl1pPr marL="0" indent="0" algn="ctr">
              <a:buNone/>
              <a:defRPr>
                <a:solidFill>
                  <a:schemeClr val="tx1"/>
                </a:solidFill>
              </a:defRPr>
            </a:lvl1pPr>
          </a:lstStyle>
          <a:p>
            <a:r>
              <a:rPr lang="en-GB"/>
              <a:t>Insert Chart</a:t>
            </a:r>
            <a:endParaRPr lang="en-US"/>
          </a:p>
        </p:txBody>
      </p:sp>
      <p:sp>
        <p:nvSpPr>
          <p:cNvPr id="35" name="Chart Placeholder 26">
            <a:extLst>
              <a:ext uri="{FF2B5EF4-FFF2-40B4-BE49-F238E27FC236}">
                <a16:creationId xmlns:a16="http://schemas.microsoft.com/office/drawing/2014/main" id="{B1EA7C91-D9AC-BFC5-D267-FE11FCF75C13}"/>
              </a:ext>
            </a:extLst>
          </p:cNvPr>
          <p:cNvSpPr>
            <a:spLocks noGrp="1"/>
          </p:cNvSpPr>
          <p:nvPr>
            <p:ph type="chart" sz="quarter" idx="21" hasCustomPrompt="1"/>
          </p:nvPr>
        </p:nvSpPr>
        <p:spPr>
          <a:xfrm>
            <a:off x="9266402" y="2425002"/>
            <a:ext cx="2160240" cy="2660182"/>
          </a:xfrm>
          <a:solidFill>
            <a:schemeClr val="bg1">
              <a:lumMod val="85000"/>
            </a:schemeClr>
          </a:solidFill>
        </p:spPr>
        <p:txBody>
          <a:bodyPr tIns="360000" bIns="360000"/>
          <a:lstStyle>
            <a:lvl1pPr marL="0" indent="0" algn="ctr" rtl="0">
              <a:buNone/>
              <a:defRPr>
                <a:solidFill>
                  <a:schemeClr val="tx1"/>
                </a:solidFill>
              </a:defRPr>
            </a:lvl1pPr>
          </a:lstStyle>
          <a:p>
            <a:r>
              <a:rPr lang="en-GB"/>
              <a:t>Insert Chart</a:t>
            </a:r>
            <a:endParaRPr lang="en-US"/>
          </a:p>
        </p:txBody>
      </p:sp>
    </p:spTree>
    <p:extLst>
      <p:ext uri="{BB962C8B-B14F-4D97-AF65-F5344CB8AC3E}">
        <p14:creationId xmlns:p14="http://schemas.microsoft.com/office/powerpoint/2010/main" val="14637341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738DE7-CFB6-3967-5217-1A8F69AAB533}"/>
              </a:ext>
            </a:extLst>
          </p:cNvPr>
          <p:cNvSpPr>
            <a:spLocks noGrp="1"/>
          </p:cNvSpPr>
          <p:nvPr>
            <p:ph type="title"/>
          </p:nvPr>
        </p:nvSpPr>
        <p:spPr>
          <a:xfrm>
            <a:off x="838200" y="548680"/>
            <a:ext cx="10082336" cy="1097558"/>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F495BB6-C219-4290-BA31-F0B67ABE792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86FB77-B8C8-8231-FC70-F9FEADE5FB1B}"/>
              </a:ext>
            </a:extLst>
          </p:cNvPr>
          <p:cNvSpPr>
            <a:spLocks noGrp="1"/>
          </p:cNvSpPr>
          <p:nvPr>
            <p:ph type="dt" sz="half" idx="2"/>
          </p:nvPr>
        </p:nvSpPr>
        <p:spPr>
          <a:xfrm>
            <a:off x="838200" y="6356350"/>
            <a:ext cx="1153344" cy="365125"/>
          </a:xfrm>
          <a:prstGeom prst="rect">
            <a:avLst/>
          </a:prstGeom>
        </p:spPr>
        <p:txBody>
          <a:bodyPr vert="horz" lIns="91440" tIns="45720" rIns="91440" bIns="45720" rtlCol="0" anchor="ctr"/>
          <a:lstStyle>
            <a:lvl1pPr algn="l">
              <a:defRPr sz="900">
                <a:solidFill>
                  <a:schemeClr val="accent6">
                    <a:lumMod val="20000"/>
                    <a:lumOff val="80000"/>
                  </a:schemeClr>
                </a:solidFill>
              </a:defRPr>
            </a:lvl1pPr>
          </a:lstStyle>
          <a:p>
            <a:fld id="{A873BED0-A29E-4374-BBA3-1EB930F6224C}" type="datetimeFigureOut">
              <a:rPr lang="en-US" smtClean="0"/>
              <a:pPr/>
              <a:t>1/31/2024</a:t>
            </a:fld>
            <a:endParaRPr lang="en-US"/>
          </a:p>
        </p:txBody>
      </p:sp>
      <p:sp>
        <p:nvSpPr>
          <p:cNvPr id="5" name="Footer Placeholder 4">
            <a:extLst>
              <a:ext uri="{FF2B5EF4-FFF2-40B4-BE49-F238E27FC236}">
                <a16:creationId xmlns:a16="http://schemas.microsoft.com/office/drawing/2014/main" id="{1243C98C-56DE-06F0-5C19-0C3BB9B995F4}"/>
              </a:ext>
            </a:extLst>
          </p:cNvPr>
          <p:cNvSpPr>
            <a:spLocks noGrp="1"/>
          </p:cNvSpPr>
          <p:nvPr>
            <p:ph type="ftr" sz="quarter" idx="3"/>
          </p:nvPr>
        </p:nvSpPr>
        <p:spPr>
          <a:xfrm>
            <a:off x="4635252" y="6356350"/>
            <a:ext cx="2921496" cy="365125"/>
          </a:xfrm>
          <a:prstGeom prst="rect">
            <a:avLst/>
          </a:prstGeom>
        </p:spPr>
        <p:txBody>
          <a:bodyPr vert="horz" lIns="91440" tIns="45720" rIns="91440" bIns="45720" rtlCol="0" anchor="ctr"/>
          <a:lstStyle>
            <a:lvl1pPr algn="ctr">
              <a:defRPr sz="900">
                <a:solidFill>
                  <a:schemeClr val="accent6">
                    <a:lumMod val="20000"/>
                    <a:lumOff val="80000"/>
                  </a:schemeClr>
                </a:solidFill>
              </a:defRPr>
            </a:lvl1pPr>
          </a:lstStyle>
          <a:p>
            <a:endParaRPr lang="en-US"/>
          </a:p>
        </p:txBody>
      </p:sp>
      <p:sp>
        <p:nvSpPr>
          <p:cNvPr id="6" name="Slide Number Placeholder 5">
            <a:extLst>
              <a:ext uri="{FF2B5EF4-FFF2-40B4-BE49-F238E27FC236}">
                <a16:creationId xmlns:a16="http://schemas.microsoft.com/office/drawing/2014/main" id="{7F0BC66B-83B2-6082-DD25-8C8B0252CE9F}"/>
              </a:ext>
            </a:extLst>
          </p:cNvPr>
          <p:cNvSpPr>
            <a:spLocks noGrp="1"/>
          </p:cNvSpPr>
          <p:nvPr>
            <p:ph type="sldNum" sz="quarter" idx="4"/>
          </p:nvPr>
        </p:nvSpPr>
        <p:spPr>
          <a:xfrm>
            <a:off x="10945400" y="845343"/>
            <a:ext cx="433264" cy="365125"/>
          </a:xfrm>
          <a:prstGeom prst="rect">
            <a:avLst/>
          </a:prstGeom>
        </p:spPr>
        <p:txBody>
          <a:bodyPr vert="horz" lIns="91440" tIns="45720" rIns="91440" bIns="45720" rtlCol="0" anchor="ctr"/>
          <a:lstStyle>
            <a:lvl1pPr algn="ctr">
              <a:defRPr sz="900">
                <a:solidFill>
                  <a:schemeClr val="accent6">
                    <a:lumMod val="20000"/>
                    <a:lumOff val="80000"/>
                  </a:schemeClr>
                </a:solidFill>
              </a:defRPr>
            </a:lvl1pPr>
          </a:lstStyle>
          <a:p>
            <a:fld id="{BC45796F-7A37-4E4C-B036-F3047C2B6C6D}" type="slidenum">
              <a:rPr lang="en-US" smtClean="0"/>
              <a:pPr/>
              <a:t>‹#›</a:t>
            </a:fld>
            <a:endParaRPr lang="en-US"/>
          </a:p>
        </p:txBody>
      </p:sp>
    </p:spTree>
    <p:extLst>
      <p:ext uri="{BB962C8B-B14F-4D97-AF65-F5344CB8AC3E}">
        <p14:creationId xmlns:p14="http://schemas.microsoft.com/office/powerpoint/2010/main" val="62793548"/>
      </p:ext>
    </p:extLst>
  </p:cSld>
  <p:clrMap bg1="lt1" tx1="dk1" bg2="lt2" tx2="dk2" accent1="accent1" accent2="accent2" accent3="accent3" accent4="accent4" accent5="accent5" accent6="accent6" hlink="hlink" folHlink="folHlink"/>
  <p:sldLayoutIdLst>
    <p:sldLayoutId id="2147483655" r:id="rId1"/>
    <p:sldLayoutId id="2147483660" r:id="rId2"/>
    <p:sldLayoutId id="2147483661" r:id="rId3"/>
    <p:sldLayoutId id="2147483662" r:id="rId4"/>
    <p:sldLayoutId id="2147483663" r:id="rId5"/>
    <p:sldLayoutId id="2147483664" r:id="rId6"/>
    <p:sldLayoutId id="2147483670" r:id="rId7"/>
    <p:sldLayoutId id="2147483665" r:id="rId8"/>
    <p:sldLayoutId id="2147483666" r:id="rId9"/>
    <p:sldLayoutId id="2147483667" r:id="rId10"/>
    <p:sldLayoutId id="2147483668" r:id="rId11"/>
    <p:sldLayoutId id="2147483669" r:id="rId12"/>
    <p:sldLayoutId id="2147483671" r:id="rId13"/>
    <p:sldLayoutId id="2147483672" r:id="rId14"/>
    <p:sldLayoutId id="2147483674" r:id="rId15"/>
    <p:sldLayoutId id="2147483675" r:id="rId16"/>
  </p:sldLayoutIdLst>
  <p:txStyles>
    <p:titleStyle>
      <a:lvl1pPr algn="l" defTabSz="914400" rtl="0" eaLnBrk="1" latinLnBrk="0" hangingPunct="1">
        <a:lnSpc>
          <a:spcPct val="90000"/>
        </a:lnSpc>
        <a:spcBef>
          <a:spcPct val="0"/>
        </a:spcBef>
        <a:buNone/>
        <a:defRPr sz="28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31.png"/></Relationships>
</file>

<file path=ppt/slides/_rels/slide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8.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6.xml"/><Relationship Id="rId6" Type="http://schemas.openxmlformats.org/officeDocument/2006/relationships/chart" Target="../charts/chart1.xml"/><Relationship Id="rId5" Type="http://schemas.openxmlformats.org/officeDocument/2006/relationships/image" Target="../media/image25.png"/><Relationship Id="rId4"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descr="A green hand with a recycle symbol&#10;&#10;Description automatically generated">
            <a:extLst>
              <a:ext uri="{FF2B5EF4-FFF2-40B4-BE49-F238E27FC236}">
                <a16:creationId xmlns:a16="http://schemas.microsoft.com/office/drawing/2014/main" id="{E4C1CC3B-C38A-780D-71D7-583FD86F1DC3}"/>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a:stretch>
            <a:fillRect/>
          </a:stretch>
        </p:blipFill>
        <p:spPr/>
      </p:pic>
      <p:sp>
        <p:nvSpPr>
          <p:cNvPr id="13" name="Rectangle 12">
            <a:extLst>
              <a:ext uri="{FF2B5EF4-FFF2-40B4-BE49-F238E27FC236}">
                <a16:creationId xmlns:a16="http://schemas.microsoft.com/office/drawing/2014/main" id="{26B29BB0-8F5E-6F69-95FF-197CD82A409B}"/>
              </a:ext>
            </a:extLst>
          </p:cNvPr>
          <p:cNvSpPr/>
          <p:nvPr/>
        </p:nvSpPr>
        <p:spPr>
          <a:xfrm>
            <a:off x="0" y="0"/>
            <a:ext cx="12192000" cy="6858000"/>
          </a:xfrm>
          <a:prstGeom prst="rect">
            <a:avLst/>
          </a:prstGeom>
          <a:gradFill flip="none" rotWithShape="1">
            <a:gsLst>
              <a:gs pos="2000">
                <a:schemeClr val="accent1"/>
              </a:gs>
              <a:gs pos="32000">
                <a:schemeClr val="accent2">
                  <a:alpha val="61000"/>
                </a:schemeClr>
              </a:gs>
              <a:gs pos="58000">
                <a:srgbClr val="2FE166">
                  <a:lumMod val="77000"/>
                  <a:alpha val="67000"/>
                </a:srgb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Placeholder 9">
            <a:extLst>
              <a:ext uri="{FF2B5EF4-FFF2-40B4-BE49-F238E27FC236}">
                <a16:creationId xmlns:a16="http://schemas.microsoft.com/office/drawing/2014/main" id="{085CC070-7787-D119-7941-540E96AA82EF}"/>
              </a:ext>
            </a:extLst>
          </p:cNvPr>
          <p:cNvSpPr>
            <a:spLocks noGrp="1"/>
          </p:cNvSpPr>
          <p:nvPr>
            <p:ph type="body" sz="quarter" idx="11"/>
          </p:nvPr>
        </p:nvSpPr>
        <p:spPr>
          <a:xfrm>
            <a:off x="911224" y="2799502"/>
            <a:ext cx="9001199" cy="757130"/>
          </a:xfrm>
        </p:spPr>
        <p:txBody>
          <a:bodyPr>
            <a:normAutofit fontScale="55000" lnSpcReduction="20000"/>
          </a:bodyPr>
          <a:lstStyle/>
          <a:p>
            <a:r>
              <a:rPr lang="en-US" dirty="0"/>
              <a:t>Waste Management and Recycle System Application </a:t>
            </a:r>
          </a:p>
        </p:txBody>
      </p:sp>
      <p:sp>
        <p:nvSpPr>
          <p:cNvPr id="11" name="Text Placeholder 10">
            <a:extLst>
              <a:ext uri="{FF2B5EF4-FFF2-40B4-BE49-F238E27FC236}">
                <a16:creationId xmlns:a16="http://schemas.microsoft.com/office/drawing/2014/main" id="{450E5C11-5BDF-CCBB-90EA-C4AA48AF6DAC}"/>
              </a:ext>
            </a:extLst>
          </p:cNvPr>
          <p:cNvSpPr>
            <a:spLocks noGrp="1"/>
          </p:cNvSpPr>
          <p:nvPr>
            <p:ph type="body" sz="quarter" idx="12"/>
          </p:nvPr>
        </p:nvSpPr>
        <p:spPr/>
        <p:txBody>
          <a:bodyPr>
            <a:normAutofit lnSpcReduction="10000"/>
          </a:bodyPr>
          <a:lstStyle/>
          <a:p>
            <a:r>
              <a:rPr lang="en-US" dirty="0"/>
              <a:t>Automation of Municipal</a:t>
            </a:r>
          </a:p>
        </p:txBody>
      </p:sp>
      <p:cxnSp>
        <p:nvCxnSpPr>
          <p:cNvPr id="12" name="Straight Connector 11">
            <a:extLst>
              <a:ext uri="{FF2B5EF4-FFF2-40B4-BE49-F238E27FC236}">
                <a16:creationId xmlns:a16="http://schemas.microsoft.com/office/drawing/2014/main" id="{B3DD16F2-155D-EFCD-1097-BFB82343C0E8}"/>
              </a:ext>
            </a:extLst>
          </p:cNvPr>
          <p:cNvCxnSpPr>
            <a:cxnSpLocks/>
          </p:cNvCxnSpPr>
          <p:nvPr/>
        </p:nvCxnSpPr>
        <p:spPr>
          <a:xfrm>
            <a:off x="911225" y="3650581"/>
            <a:ext cx="0" cy="52175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816608"/>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 calcmode="lin" valueType="num">
                                      <p:cBhvr additive="base">
                                        <p:cTn id="7" dur="1000" fill="hold"/>
                                        <p:tgtEl>
                                          <p:spTgt spid="10">
                                            <p:txEl>
                                              <p:pRg st="0" end="0"/>
                                            </p:txEl>
                                          </p:spTgt>
                                        </p:tgtEl>
                                        <p:attrNameLst>
                                          <p:attrName>ppt_x</p:attrName>
                                        </p:attrNameLst>
                                      </p:cBhvr>
                                      <p:tavLst>
                                        <p:tav tm="0">
                                          <p:val>
                                            <p:strVal val="0-#ppt_w/2"/>
                                          </p:val>
                                        </p:tav>
                                        <p:tav tm="100000">
                                          <p:val>
                                            <p:strVal val="#ppt_x"/>
                                          </p:val>
                                        </p:tav>
                                      </p:tavLst>
                                    </p:anim>
                                    <p:anim calcmode="lin" valueType="num">
                                      <p:cBhvr additive="base">
                                        <p:cTn id="8" dur="1000" fill="hold"/>
                                        <p:tgtEl>
                                          <p:spTgt spid="10">
                                            <p:txEl>
                                              <p:pRg st="0" end="0"/>
                                            </p:txEl>
                                          </p:spTgt>
                                        </p:tgtEl>
                                        <p:attrNameLst>
                                          <p:attrName>ppt_y</p:attrName>
                                        </p:attrNameLst>
                                      </p:cBhvr>
                                      <p:tavLst>
                                        <p:tav tm="0">
                                          <p:val>
                                            <p:strVal val="#ppt_y"/>
                                          </p:val>
                                        </p:tav>
                                        <p:tav tm="100000">
                                          <p:val>
                                            <p:strVal val="#ppt_y"/>
                                          </p:val>
                                        </p:tav>
                                      </p:tavLst>
                                    </p:anim>
                                  </p:childTnLst>
                                </p:cTn>
                              </p:par>
                              <p:par>
                                <p:cTn id="9" presetID="22" presetClass="entr" presetSubtype="4"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down)">
                                      <p:cBhvr>
                                        <p:cTn id="11" dur="1000"/>
                                        <p:tgtEl>
                                          <p:spTgt spid="12"/>
                                        </p:tgtEl>
                                      </p:cBhvr>
                                    </p:animEffect>
                                  </p:childTnLst>
                                </p:cTn>
                              </p:par>
                              <p:par>
                                <p:cTn id="12" presetID="2" presetClass="entr" presetSubtype="8" decel="100000" fill="hold" grpId="0" nodeType="withEffect">
                                  <p:stCondLst>
                                    <p:cond delay="750"/>
                                  </p:stCondLst>
                                  <p:childTnLst>
                                    <p:set>
                                      <p:cBhvr>
                                        <p:cTn id="13" dur="1" fill="hold">
                                          <p:stCondLst>
                                            <p:cond delay="0"/>
                                          </p:stCondLst>
                                        </p:cTn>
                                        <p:tgtEl>
                                          <p:spTgt spid="11">
                                            <p:txEl>
                                              <p:pRg st="0" end="0"/>
                                            </p:txEl>
                                          </p:spTgt>
                                        </p:tgtEl>
                                        <p:attrNameLst>
                                          <p:attrName>style.visibility</p:attrName>
                                        </p:attrNameLst>
                                      </p:cBhvr>
                                      <p:to>
                                        <p:strVal val="visible"/>
                                      </p:to>
                                    </p:set>
                                    <p:anim calcmode="lin" valueType="num">
                                      <p:cBhvr additive="base">
                                        <p:cTn id="14" dur="1000" fill="hold"/>
                                        <p:tgtEl>
                                          <p:spTgt spid="11">
                                            <p:txEl>
                                              <p:pRg st="0" end="0"/>
                                            </p:txEl>
                                          </p:spTgt>
                                        </p:tgtEl>
                                        <p:attrNameLst>
                                          <p:attrName>ppt_x</p:attrName>
                                        </p:attrNameLst>
                                      </p:cBhvr>
                                      <p:tavLst>
                                        <p:tav tm="0">
                                          <p:val>
                                            <p:strVal val="0-#ppt_w/2"/>
                                          </p:val>
                                        </p:tav>
                                        <p:tav tm="100000">
                                          <p:val>
                                            <p:strVal val="#ppt_x"/>
                                          </p:val>
                                        </p:tav>
                                      </p:tavLst>
                                    </p:anim>
                                    <p:anim calcmode="lin" valueType="num">
                                      <p:cBhvr additive="base">
                                        <p:cTn id="15" dur="1000" fill="hold"/>
                                        <p:tgtEl>
                                          <p:spTgt spid="11">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P spid="11"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 name="Picture Placeholder 68" descr="A screenshot of a computer">
            <a:extLst>
              <a:ext uri="{FF2B5EF4-FFF2-40B4-BE49-F238E27FC236}">
                <a16:creationId xmlns:a16="http://schemas.microsoft.com/office/drawing/2014/main" id="{78F97E39-E2D6-A362-C235-5922E6027B82}"/>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37833" b="37833"/>
          <a:stretch>
            <a:fillRect/>
          </a:stretch>
        </p:blipFill>
        <p:spPr/>
      </p:pic>
      <p:sp>
        <p:nvSpPr>
          <p:cNvPr id="4" name="Rectangle 3">
            <a:extLst>
              <a:ext uri="{FF2B5EF4-FFF2-40B4-BE49-F238E27FC236}">
                <a16:creationId xmlns:a16="http://schemas.microsoft.com/office/drawing/2014/main" id="{1AA96D0B-319E-8200-842D-EA9176A72B69}"/>
              </a:ext>
            </a:extLst>
          </p:cNvPr>
          <p:cNvSpPr/>
          <p:nvPr/>
        </p:nvSpPr>
        <p:spPr>
          <a:xfrm>
            <a:off x="0" y="1844824"/>
            <a:ext cx="12192000" cy="2808312"/>
          </a:xfrm>
          <a:prstGeom prst="rect">
            <a:avLst/>
          </a:prstGeom>
          <a:gradFill>
            <a:gsLst>
              <a:gs pos="0">
                <a:schemeClr val="accent3">
                  <a:lumMod val="75000"/>
                  <a:alpha val="87000"/>
                </a:schemeClr>
              </a:gs>
              <a:gs pos="100000">
                <a:schemeClr val="accent1">
                  <a:alpha val="80000"/>
                  <a:lumMod val="81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C91BD1A6-4AC4-DED7-5129-99D34EC90581}"/>
              </a:ext>
            </a:extLst>
          </p:cNvPr>
          <p:cNvSpPr>
            <a:spLocks noGrp="1"/>
          </p:cNvSpPr>
          <p:nvPr>
            <p:ph type="body" sz="quarter" idx="14"/>
          </p:nvPr>
        </p:nvSpPr>
        <p:spPr/>
        <p:txBody>
          <a:bodyPr/>
          <a:lstStyle/>
          <a:p>
            <a:r>
              <a:rPr lang="en-US" dirty="0"/>
              <a:t>Value Proposition</a:t>
            </a:r>
          </a:p>
        </p:txBody>
      </p:sp>
      <p:grpSp>
        <p:nvGrpSpPr>
          <p:cNvPr id="28" name="Group 27">
            <a:extLst>
              <a:ext uri="{FF2B5EF4-FFF2-40B4-BE49-F238E27FC236}">
                <a16:creationId xmlns:a16="http://schemas.microsoft.com/office/drawing/2014/main" id="{722A4563-248D-C0E3-2993-55CC88217FC4}"/>
              </a:ext>
            </a:extLst>
          </p:cNvPr>
          <p:cNvGrpSpPr/>
          <p:nvPr/>
        </p:nvGrpSpPr>
        <p:grpSpPr>
          <a:xfrm>
            <a:off x="1199455" y="4077072"/>
            <a:ext cx="2664297" cy="1512168"/>
            <a:chOff x="1199455" y="4077072"/>
            <a:chExt cx="2664297" cy="1512168"/>
          </a:xfrm>
        </p:grpSpPr>
        <p:sp>
          <p:nvSpPr>
            <p:cNvPr id="12" name="Rectangle 11">
              <a:extLst>
                <a:ext uri="{FF2B5EF4-FFF2-40B4-BE49-F238E27FC236}">
                  <a16:creationId xmlns:a16="http://schemas.microsoft.com/office/drawing/2014/main" id="{63A1A666-85CD-6810-7636-9836229B14FE}"/>
                </a:ext>
              </a:extLst>
            </p:cNvPr>
            <p:cNvSpPr/>
            <p:nvPr/>
          </p:nvSpPr>
          <p:spPr>
            <a:xfrm>
              <a:off x="1199456" y="4077072"/>
              <a:ext cx="2664296" cy="1512168"/>
            </a:xfrm>
            <a:prstGeom prst="rect">
              <a:avLst/>
            </a:prstGeom>
            <a:solidFill>
              <a:schemeClr val="accent5">
                <a:lumMod val="60000"/>
                <a:lumOff val="40000"/>
              </a:schemeClr>
            </a:solidFill>
            <a:ln>
              <a:noFill/>
            </a:ln>
            <a:effectLst>
              <a:outerShdw blurRad="127000" sx="102000" sy="102000" algn="ctr" rotWithShape="0">
                <a:schemeClr val="bg2">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798EBA99-4067-C289-E6B3-FA2C4D04508F}"/>
                </a:ext>
              </a:extLst>
            </p:cNvPr>
            <p:cNvSpPr txBox="1"/>
            <p:nvPr/>
          </p:nvSpPr>
          <p:spPr>
            <a:xfrm>
              <a:off x="1248564" y="4182419"/>
              <a:ext cx="2457724" cy="307777"/>
            </a:xfrm>
            <a:prstGeom prst="rect">
              <a:avLst/>
            </a:prstGeom>
            <a:noFill/>
          </p:spPr>
          <p:txBody>
            <a:bodyPr wrap="none" rtlCol="0">
              <a:spAutoFit/>
            </a:bodyPr>
            <a:lstStyle/>
            <a:p>
              <a:r>
                <a:rPr lang="en-US" sz="1400" dirty="0"/>
                <a:t>Efficiency and Convenience</a:t>
              </a:r>
              <a:endParaRPr lang="en-US" sz="1400" dirty="0">
                <a:latin typeface="+mj-lt"/>
              </a:endParaRPr>
            </a:p>
          </p:txBody>
        </p:sp>
        <p:sp>
          <p:nvSpPr>
            <p:cNvPr id="2" name="TextBox 1">
              <a:extLst>
                <a:ext uri="{FF2B5EF4-FFF2-40B4-BE49-F238E27FC236}">
                  <a16:creationId xmlns:a16="http://schemas.microsoft.com/office/drawing/2014/main" id="{26F33532-0B64-0C12-2ADE-11BC093698AE}"/>
                </a:ext>
              </a:extLst>
            </p:cNvPr>
            <p:cNvSpPr txBox="1"/>
            <p:nvPr/>
          </p:nvSpPr>
          <p:spPr>
            <a:xfrm>
              <a:off x="1199455" y="4493877"/>
              <a:ext cx="2664297" cy="795780"/>
            </a:xfrm>
            <a:prstGeom prst="rect">
              <a:avLst/>
            </a:prstGeom>
            <a:noFill/>
          </p:spPr>
          <p:txBody>
            <a:bodyPr wrap="square" rtlCol="0">
              <a:noAutofit/>
            </a:bodyPr>
            <a:lstStyle/>
            <a:p>
              <a:pPr algn="ctr">
                <a:lnSpc>
                  <a:spcPct val="120000"/>
                </a:lnSpc>
              </a:pPr>
              <a:r>
                <a:rPr lang="en-US" sz="1000" dirty="0">
                  <a:solidFill>
                    <a:schemeClr val="tx1">
                      <a:lumMod val="75000"/>
                      <a:lumOff val="25000"/>
                    </a:schemeClr>
                  </a:solidFill>
                </a:rPr>
                <a:t>Effortless waste management for residents via a user-friendly app. Enhanced efficiency in transportation and cleaner hiring services, promoting accessibility.</a:t>
              </a:r>
            </a:p>
          </p:txBody>
        </p:sp>
      </p:grpSp>
      <p:grpSp>
        <p:nvGrpSpPr>
          <p:cNvPr id="29" name="Group 28">
            <a:extLst>
              <a:ext uri="{FF2B5EF4-FFF2-40B4-BE49-F238E27FC236}">
                <a16:creationId xmlns:a16="http://schemas.microsoft.com/office/drawing/2014/main" id="{38DF5B5F-305C-3BC8-70BE-F967C6523DEB}"/>
              </a:ext>
            </a:extLst>
          </p:cNvPr>
          <p:cNvGrpSpPr/>
          <p:nvPr/>
        </p:nvGrpSpPr>
        <p:grpSpPr>
          <a:xfrm>
            <a:off x="4763852" y="4077072"/>
            <a:ext cx="2664296" cy="1512168"/>
            <a:chOff x="4763852" y="4077072"/>
            <a:chExt cx="2664296" cy="1512168"/>
          </a:xfrm>
        </p:grpSpPr>
        <p:sp>
          <p:nvSpPr>
            <p:cNvPr id="17" name="Rectangle 16">
              <a:extLst>
                <a:ext uri="{FF2B5EF4-FFF2-40B4-BE49-F238E27FC236}">
                  <a16:creationId xmlns:a16="http://schemas.microsoft.com/office/drawing/2014/main" id="{17589A24-3E70-CDE7-A86D-12886C629CEF}"/>
                </a:ext>
              </a:extLst>
            </p:cNvPr>
            <p:cNvSpPr/>
            <p:nvPr/>
          </p:nvSpPr>
          <p:spPr>
            <a:xfrm>
              <a:off x="4763852" y="4077072"/>
              <a:ext cx="2664296" cy="1512168"/>
            </a:xfrm>
            <a:prstGeom prst="rect">
              <a:avLst/>
            </a:prstGeom>
            <a:solidFill>
              <a:schemeClr val="accent5">
                <a:lumMod val="60000"/>
                <a:lumOff val="40000"/>
              </a:schemeClr>
            </a:solidFill>
            <a:ln>
              <a:noFill/>
            </a:ln>
            <a:effectLst>
              <a:outerShdw blurRad="127000" sx="102000" sy="102000" algn="ctr" rotWithShape="0">
                <a:schemeClr val="bg2">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CDB73465-D24A-1A05-AD82-A55EFC3739C3}"/>
                </a:ext>
              </a:extLst>
            </p:cNvPr>
            <p:cNvSpPr txBox="1"/>
            <p:nvPr/>
          </p:nvSpPr>
          <p:spPr>
            <a:xfrm>
              <a:off x="5025798" y="4182418"/>
              <a:ext cx="2027735" cy="307777"/>
            </a:xfrm>
            <a:prstGeom prst="rect">
              <a:avLst/>
            </a:prstGeom>
            <a:noFill/>
          </p:spPr>
          <p:txBody>
            <a:bodyPr wrap="none" rtlCol="0">
              <a:spAutoFit/>
            </a:bodyPr>
            <a:lstStyle/>
            <a:p>
              <a:r>
                <a:rPr lang="en-US" sz="1400" dirty="0"/>
                <a:t>Environmental Impact</a:t>
              </a:r>
              <a:endParaRPr lang="en-US" sz="1400" dirty="0">
                <a:latin typeface="+mj-lt"/>
              </a:endParaRPr>
            </a:p>
          </p:txBody>
        </p:sp>
        <p:sp>
          <p:nvSpPr>
            <p:cNvPr id="26" name="TextBox 25">
              <a:extLst>
                <a:ext uri="{FF2B5EF4-FFF2-40B4-BE49-F238E27FC236}">
                  <a16:creationId xmlns:a16="http://schemas.microsoft.com/office/drawing/2014/main" id="{72809A30-D25E-D071-98A8-472D9A806EFC}"/>
                </a:ext>
              </a:extLst>
            </p:cNvPr>
            <p:cNvSpPr txBox="1"/>
            <p:nvPr/>
          </p:nvSpPr>
          <p:spPr>
            <a:xfrm>
              <a:off x="4763852" y="4490195"/>
              <a:ext cx="2664296" cy="633250"/>
            </a:xfrm>
            <a:prstGeom prst="rect">
              <a:avLst/>
            </a:prstGeom>
            <a:noFill/>
          </p:spPr>
          <p:txBody>
            <a:bodyPr wrap="square" rtlCol="0">
              <a:noAutofit/>
            </a:bodyPr>
            <a:lstStyle/>
            <a:p>
              <a:pPr algn="ctr">
                <a:lnSpc>
                  <a:spcPct val="120000"/>
                </a:lnSpc>
              </a:pPr>
              <a:r>
                <a:rPr lang="en-US" sz="1000" dirty="0">
                  <a:solidFill>
                    <a:schemeClr val="tx1">
                      <a:lumMod val="75000"/>
                      <a:lumOff val="25000"/>
                    </a:schemeClr>
                  </a:solidFill>
                </a:rPr>
                <a:t>Residents promote sustainability through proper waste disposal, reducing illegal dumping, and fostering environmental responsibility.</a:t>
              </a:r>
            </a:p>
          </p:txBody>
        </p:sp>
      </p:grpSp>
      <p:grpSp>
        <p:nvGrpSpPr>
          <p:cNvPr id="30" name="Group 29">
            <a:extLst>
              <a:ext uri="{FF2B5EF4-FFF2-40B4-BE49-F238E27FC236}">
                <a16:creationId xmlns:a16="http://schemas.microsoft.com/office/drawing/2014/main" id="{9C5B610C-A759-AF3B-9056-A2762151D333}"/>
              </a:ext>
            </a:extLst>
          </p:cNvPr>
          <p:cNvGrpSpPr/>
          <p:nvPr/>
        </p:nvGrpSpPr>
        <p:grpSpPr>
          <a:xfrm>
            <a:off x="8328248" y="4077072"/>
            <a:ext cx="2664296" cy="1512168"/>
            <a:chOff x="8328248" y="4077072"/>
            <a:chExt cx="2664296" cy="1512168"/>
          </a:xfrm>
        </p:grpSpPr>
        <p:sp>
          <p:nvSpPr>
            <p:cNvPr id="22" name="Rectangle 21">
              <a:extLst>
                <a:ext uri="{FF2B5EF4-FFF2-40B4-BE49-F238E27FC236}">
                  <a16:creationId xmlns:a16="http://schemas.microsoft.com/office/drawing/2014/main" id="{8134ADF9-AAB1-54A7-E8C6-B909FB3A03F6}"/>
                </a:ext>
              </a:extLst>
            </p:cNvPr>
            <p:cNvSpPr/>
            <p:nvPr/>
          </p:nvSpPr>
          <p:spPr>
            <a:xfrm>
              <a:off x="8328248" y="4077072"/>
              <a:ext cx="2664296" cy="1512168"/>
            </a:xfrm>
            <a:prstGeom prst="rect">
              <a:avLst/>
            </a:prstGeom>
            <a:solidFill>
              <a:schemeClr val="accent5">
                <a:lumMod val="60000"/>
                <a:lumOff val="40000"/>
              </a:schemeClr>
            </a:solidFill>
            <a:ln>
              <a:noFill/>
            </a:ln>
            <a:effectLst>
              <a:outerShdw blurRad="127000" sx="102000" sy="102000" algn="ctr" rotWithShape="0">
                <a:schemeClr val="bg2">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37477FE9-B5E0-47E0-8678-B9E8053CAC4B}"/>
                </a:ext>
              </a:extLst>
            </p:cNvPr>
            <p:cNvSpPr txBox="1"/>
            <p:nvPr/>
          </p:nvSpPr>
          <p:spPr>
            <a:xfrm>
              <a:off x="8372550" y="4182417"/>
              <a:ext cx="2598788" cy="307777"/>
            </a:xfrm>
            <a:prstGeom prst="rect">
              <a:avLst/>
            </a:prstGeom>
            <a:noFill/>
          </p:spPr>
          <p:txBody>
            <a:bodyPr wrap="none" rtlCol="0">
              <a:spAutoFit/>
            </a:bodyPr>
            <a:lstStyle/>
            <a:p>
              <a:r>
                <a:rPr lang="en-US" sz="1400" dirty="0"/>
                <a:t>Cost Reduction for Municipal</a:t>
              </a:r>
              <a:endParaRPr lang="en-US" sz="1400" dirty="0">
                <a:latin typeface="+mj-lt"/>
              </a:endParaRPr>
            </a:p>
          </p:txBody>
        </p:sp>
        <p:sp>
          <p:nvSpPr>
            <p:cNvPr id="27" name="TextBox 26">
              <a:extLst>
                <a:ext uri="{FF2B5EF4-FFF2-40B4-BE49-F238E27FC236}">
                  <a16:creationId xmlns:a16="http://schemas.microsoft.com/office/drawing/2014/main" id="{5EB5AA5B-F08D-86E5-676A-EFB5569845C6}"/>
                </a:ext>
              </a:extLst>
            </p:cNvPr>
            <p:cNvSpPr txBox="1"/>
            <p:nvPr/>
          </p:nvSpPr>
          <p:spPr>
            <a:xfrm>
              <a:off x="8338851" y="4490194"/>
              <a:ext cx="2643090" cy="633250"/>
            </a:xfrm>
            <a:prstGeom prst="rect">
              <a:avLst/>
            </a:prstGeom>
            <a:noFill/>
          </p:spPr>
          <p:txBody>
            <a:bodyPr wrap="square" rtlCol="0">
              <a:noAutofit/>
            </a:bodyPr>
            <a:lstStyle/>
            <a:p>
              <a:pPr algn="ctr">
                <a:lnSpc>
                  <a:spcPct val="120000"/>
                </a:lnSpc>
              </a:pPr>
              <a:r>
                <a:rPr lang="en-US" sz="1000" dirty="0">
                  <a:solidFill>
                    <a:schemeClr val="tx1">
                      <a:lumMod val="75000"/>
                      <a:lumOff val="25000"/>
                    </a:schemeClr>
                  </a:solidFill>
                </a:rPr>
                <a:t>Optimize resource allocation and routes, delivering a cost-effective waste management solution for municipalities with budget constraints, reducing operational costs efficiently.</a:t>
              </a:r>
            </a:p>
          </p:txBody>
        </p:sp>
      </p:grpSp>
      <p:grpSp>
        <p:nvGrpSpPr>
          <p:cNvPr id="70" name="Group 69">
            <a:extLst>
              <a:ext uri="{FF2B5EF4-FFF2-40B4-BE49-F238E27FC236}">
                <a16:creationId xmlns:a16="http://schemas.microsoft.com/office/drawing/2014/main" id="{1D7DA364-95DD-EB50-C7BF-9FF2CC12B0C3}"/>
              </a:ext>
            </a:extLst>
          </p:cNvPr>
          <p:cNvGrpSpPr/>
          <p:nvPr/>
        </p:nvGrpSpPr>
        <p:grpSpPr>
          <a:xfrm>
            <a:off x="1644797" y="2804948"/>
            <a:ext cx="8548433" cy="1248104"/>
            <a:chOff x="1644797" y="2804948"/>
            <a:chExt cx="8548433" cy="1248104"/>
          </a:xfrm>
        </p:grpSpPr>
        <p:pic>
          <p:nvPicPr>
            <p:cNvPr id="47" name="Picture 46" descr="A green leafy light bulb with text&#10;&#10;Description automatically generated">
              <a:extLst>
                <a:ext uri="{FF2B5EF4-FFF2-40B4-BE49-F238E27FC236}">
                  <a16:creationId xmlns:a16="http://schemas.microsoft.com/office/drawing/2014/main" id="{CFC567D8-5451-9A97-3CD9-4E47945F93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44797" y="2831871"/>
              <a:ext cx="1620922" cy="1142146"/>
            </a:xfrm>
            <a:prstGeom prst="rect">
              <a:avLst/>
            </a:prstGeom>
          </p:spPr>
        </p:pic>
        <p:pic>
          <p:nvPicPr>
            <p:cNvPr id="49" name="Picture 48" descr="A green and black logo&#10;&#10;Description automatically generated">
              <a:extLst>
                <a:ext uri="{FF2B5EF4-FFF2-40B4-BE49-F238E27FC236}">
                  <a16:creationId xmlns:a16="http://schemas.microsoft.com/office/drawing/2014/main" id="{016552C6-1BB1-3A17-6724-C1C2B85E827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31904" y="2804948"/>
              <a:ext cx="1344408" cy="1248104"/>
            </a:xfrm>
            <a:prstGeom prst="rect">
              <a:avLst/>
            </a:prstGeom>
          </p:spPr>
        </p:pic>
        <p:pic>
          <p:nvPicPr>
            <p:cNvPr id="51" name="Picture 50" descr="Green arrows pointing to dollar signs&#10;&#10;Description automatically generated">
              <a:extLst>
                <a:ext uri="{FF2B5EF4-FFF2-40B4-BE49-F238E27FC236}">
                  <a16:creationId xmlns:a16="http://schemas.microsoft.com/office/drawing/2014/main" id="{DED91486-CA65-981F-C585-D5108222FE9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27562" y="2860985"/>
              <a:ext cx="1065668" cy="1113032"/>
            </a:xfrm>
            <a:prstGeom prst="rect">
              <a:avLst/>
            </a:prstGeom>
          </p:spPr>
        </p:pic>
      </p:grpSp>
    </p:spTree>
    <p:extLst>
      <p:ext uri="{BB962C8B-B14F-4D97-AF65-F5344CB8AC3E}">
        <p14:creationId xmlns:p14="http://schemas.microsoft.com/office/powerpoint/2010/main" val="1571696191"/>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4" decel="100000" fill="hold" nodeType="afterEffect">
                                  <p:stCondLst>
                                    <p:cond delay="0"/>
                                  </p:stCondLst>
                                  <p:childTnLst>
                                    <p:set>
                                      <p:cBhvr>
                                        <p:cTn id="12" dur="1" fill="hold">
                                          <p:stCondLst>
                                            <p:cond delay="0"/>
                                          </p:stCondLst>
                                        </p:cTn>
                                        <p:tgtEl>
                                          <p:spTgt spid="28"/>
                                        </p:tgtEl>
                                        <p:attrNameLst>
                                          <p:attrName>style.visibility</p:attrName>
                                        </p:attrNameLst>
                                      </p:cBhvr>
                                      <p:to>
                                        <p:strVal val="visible"/>
                                      </p:to>
                                    </p:set>
                                    <p:anim calcmode="lin" valueType="num">
                                      <p:cBhvr additive="base">
                                        <p:cTn id="13" dur="1000" fill="hold"/>
                                        <p:tgtEl>
                                          <p:spTgt spid="28"/>
                                        </p:tgtEl>
                                        <p:attrNameLst>
                                          <p:attrName>ppt_x</p:attrName>
                                        </p:attrNameLst>
                                      </p:cBhvr>
                                      <p:tavLst>
                                        <p:tav tm="0">
                                          <p:val>
                                            <p:strVal val="#ppt_x"/>
                                          </p:val>
                                        </p:tav>
                                        <p:tav tm="100000">
                                          <p:val>
                                            <p:strVal val="#ppt_x"/>
                                          </p:val>
                                        </p:tav>
                                      </p:tavLst>
                                    </p:anim>
                                    <p:anim calcmode="lin" valueType="num">
                                      <p:cBhvr additive="base">
                                        <p:cTn id="14" dur="1000" fill="hold"/>
                                        <p:tgtEl>
                                          <p:spTgt spid="28"/>
                                        </p:tgtEl>
                                        <p:attrNameLst>
                                          <p:attrName>ppt_y</p:attrName>
                                        </p:attrNameLst>
                                      </p:cBhvr>
                                      <p:tavLst>
                                        <p:tav tm="0">
                                          <p:val>
                                            <p:strVal val="1+#ppt_h/2"/>
                                          </p:val>
                                        </p:tav>
                                        <p:tav tm="100000">
                                          <p:val>
                                            <p:strVal val="#ppt_y"/>
                                          </p:val>
                                        </p:tav>
                                      </p:tavLst>
                                    </p:anim>
                                  </p:childTnLst>
                                </p:cTn>
                              </p:par>
                            </p:childTnLst>
                          </p:cTn>
                        </p:par>
                        <p:par>
                          <p:cTn id="15" fill="hold">
                            <p:stCondLst>
                              <p:cond delay="2000"/>
                            </p:stCondLst>
                            <p:childTnLst>
                              <p:par>
                                <p:cTn id="16" presetID="2" presetClass="entr" presetSubtype="4" decel="100000" fill="hold" nodeType="afterEffect">
                                  <p:stCondLst>
                                    <p:cond delay="0"/>
                                  </p:stCondLst>
                                  <p:childTnLst>
                                    <p:set>
                                      <p:cBhvr>
                                        <p:cTn id="17" dur="1" fill="hold">
                                          <p:stCondLst>
                                            <p:cond delay="0"/>
                                          </p:stCondLst>
                                        </p:cTn>
                                        <p:tgtEl>
                                          <p:spTgt spid="29"/>
                                        </p:tgtEl>
                                        <p:attrNameLst>
                                          <p:attrName>style.visibility</p:attrName>
                                        </p:attrNameLst>
                                      </p:cBhvr>
                                      <p:to>
                                        <p:strVal val="visible"/>
                                      </p:to>
                                    </p:set>
                                    <p:anim calcmode="lin" valueType="num">
                                      <p:cBhvr additive="base">
                                        <p:cTn id="18" dur="1000" fill="hold"/>
                                        <p:tgtEl>
                                          <p:spTgt spid="29"/>
                                        </p:tgtEl>
                                        <p:attrNameLst>
                                          <p:attrName>ppt_x</p:attrName>
                                        </p:attrNameLst>
                                      </p:cBhvr>
                                      <p:tavLst>
                                        <p:tav tm="0">
                                          <p:val>
                                            <p:strVal val="#ppt_x"/>
                                          </p:val>
                                        </p:tav>
                                        <p:tav tm="100000">
                                          <p:val>
                                            <p:strVal val="#ppt_x"/>
                                          </p:val>
                                        </p:tav>
                                      </p:tavLst>
                                    </p:anim>
                                    <p:anim calcmode="lin" valueType="num">
                                      <p:cBhvr additive="base">
                                        <p:cTn id="19" dur="1000" fill="hold"/>
                                        <p:tgtEl>
                                          <p:spTgt spid="29"/>
                                        </p:tgtEl>
                                        <p:attrNameLst>
                                          <p:attrName>ppt_y</p:attrName>
                                        </p:attrNameLst>
                                      </p:cBhvr>
                                      <p:tavLst>
                                        <p:tav tm="0">
                                          <p:val>
                                            <p:strVal val="1+#ppt_h/2"/>
                                          </p:val>
                                        </p:tav>
                                        <p:tav tm="100000">
                                          <p:val>
                                            <p:strVal val="#ppt_y"/>
                                          </p:val>
                                        </p:tav>
                                      </p:tavLst>
                                    </p:anim>
                                  </p:childTnLst>
                                </p:cTn>
                              </p:par>
                            </p:childTnLst>
                          </p:cTn>
                        </p:par>
                        <p:par>
                          <p:cTn id="20" fill="hold">
                            <p:stCondLst>
                              <p:cond delay="3000"/>
                            </p:stCondLst>
                            <p:childTnLst>
                              <p:par>
                                <p:cTn id="21" presetID="2" presetClass="entr" presetSubtype="4" decel="100000" fill="hold" nodeType="afterEffect">
                                  <p:stCondLst>
                                    <p:cond delay="0"/>
                                  </p:stCondLst>
                                  <p:childTnLst>
                                    <p:set>
                                      <p:cBhvr>
                                        <p:cTn id="22" dur="1" fill="hold">
                                          <p:stCondLst>
                                            <p:cond delay="0"/>
                                          </p:stCondLst>
                                        </p:cTn>
                                        <p:tgtEl>
                                          <p:spTgt spid="30"/>
                                        </p:tgtEl>
                                        <p:attrNameLst>
                                          <p:attrName>style.visibility</p:attrName>
                                        </p:attrNameLst>
                                      </p:cBhvr>
                                      <p:to>
                                        <p:strVal val="visible"/>
                                      </p:to>
                                    </p:set>
                                    <p:anim calcmode="lin" valueType="num">
                                      <p:cBhvr additive="base">
                                        <p:cTn id="23" dur="1000" fill="hold"/>
                                        <p:tgtEl>
                                          <p:spTgt spid="30"/>
                                        </p:tgtEl>
                                        <p:attrNameLst>
                                          <p:attrName>ppt_x</p:attrName>
                                        </p:attrNameLst>
                                      </p:cBhvr>
                                      <p:tavLst>
                                        <p:tav tm="0">
                                          <p:val>
                                            <p:strVal val="#ppt_x"/>
                                          </p:val>
                                        </p:tav>
                                        <p:tav tm="100000">
                                          <p:val>
                                            <p:strVal val="#ppt_x"/>
                                          </p:val>
                                        </p:tav>
                                      </p:tavLst>
                                    </p:anim>
                                    <p:anim calcmode="lin" valueType="num">
                                      <p:cBhvr additive="base">
                                        <p:cTn id="24" dur="1000" fill="hold"/>
                                        <p:tgtEl>
                                          <p:spTgt spid="30"/>
                                        </p:tgtEl>
                                        <p:attrNameLst>
                                          <p:attrName>ppt_y</p:attrName>
                                        </p:attrNameLst>
                                      </p:cBhvr>
                                      <p:tavLst>
                                        <p:tav tm="0">
                                          <p:val>
                                            <p:strVal val="1+#ppt_h/2"/>
                                          </p:val>
                                        </p:tav>
                                        <p:tav tm="100000">
                                          <p:val>
                                            <p:strVal val="#ppt_y"/>
                                          </p:val>
                                        </p:tav>
                                      </p:tavLst>
                                    </p:anim>
                                  </p:childTnLst>
                                </p:cTn>
                              </p:par>
                              <p:par>
                                <p:cTn id="25" presetID="53" presetClass="entr" presetSubtype="16" fill="hold" nodeType="withEffect">
                                  <p:stCondLst>
                                    <p:cond delay="500"/>
                                  </p:stCondLst>
                                  <p:childTnLst>
                                    <p:set>
                                      <p:cBhvr>
                                        <p:cTn id="26" dur="1" fill="hold">
                                          <p:stCondLst>
                                            <p:cond delay="0"/>
                                          </p:stCondLst>
                                        </p:cTn>
                                        <p:tgtEl>
                                          <p:spTgt spid="70"/>
                                        </p:tgtEl>
                                        <p:attrNameLst>
                                          <p:attrName>style.visibility</p:attrName>
                                        </p:attrNameLst>
                                      </p:cBhvr>
                                      <p:to>
                                        <p:strVal val="visible"/>
                                      </p:to>
                                    </p:set>
                                    <p:anim calcmode="lin" valueType="num">
                                      <p:cBhvr>
                                        <p:cTn id="27" dur="500" fill="hold"/>
                                        <p:tgtEl>
                                          <p:spTgt spid="70"/>
                                        </p:tgtEl>
                                        <p:attrNameLst>
                                          <p:attrName>ppt_w</p:attrName>
                                        </p:attrNameLst>
                                      </p:cBhvr>
                                      <p:tavLst>
                                        <p:tav tm="0">
                                          <p:val>
                                            <p:fltVal val="0"/>
                                          </p:val>
                                        </p:tav>
                                        <p:tav tm="100000">
                                          <p:val>
                                            <p:strVal val="#ppt_w"/>
                                          </p:val>
                                        </p:tav>
                                      </p:tavLst>
                                    </p:anim>
                                    <p:anim calcmode="lin" valueType="num">
                                      <p:cBhvr>
                                        <p:cTn id="28" dur="500" fill="hold"/>
                                        <p:tgtEl>
                                          <p:spTgt spid="70"/>
                                        </p:tgtEl>
                                        <p:attrNameLst>
                                          <p:attrName>ppt_h</p:attrName>
                                        </p:attrNameLst>
                                      </p:cBhvr>
                                      <p:tavLst>
                                        <p:tav tm="0">
                                          <p:val>
                                            <p:fltVal val="0"/>
                                          </p:val>
                                        </p:tav>
                                        <p:tav tm="100000">
                                          <p:val>
                                            <p:strVal val="#ppt_h"/>
                                          </p:val>
                                        </p:tav>
                                      </p:tavLst>
                                    </p:anim>
                                    <p:animEffect transition="in" filter="fade">
                                      <p:cBhvr>
                                        <p:cTn id="29"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A green robot with white border&#10;&#10;Description automatically generated">
            <a:extLst>
              <a:ext uri="{FF2B5EF4-FFF2-40B4-BE49-F238E27FC236}">
                <a16:creationId xmlns:a16="http://schemas.microsoft.com/office/drawing/2014/main" id="{444EB84B-D1B4-12F2-9310-FAC52C702895}"/>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pic>
        <p:nvPicPr>
          <p:cNvPr id="18" name="Picture Placeholder 17" descr="A green globe with a cursor&#10;&#10;Description automatically generated">
            <a:extLst>
              <a:ext uri="{FF2B5EF4-FFF2-40B4-BE49-F238E27FC236}">
                <a16:creationId xmlns:a16="http://schemas.microsoft.com/office/drawing/2014/main" id="{85853717-B604-00B1-D892-F0A33BCAB7A2}"/>
              </a:ext>
            </a:extLst>
          </p:cNvPr>
          <p:cNvPicPr>
            <a:picLocks noGrp="1" noChangeAspect="1"/>
          </p:cNvPicPr>
          <p:nvPr>
            <p:ph type="pic" sz="quarter" idx="15"/>
          </p:nvPr>
        </p:nvPicPr>
        <p:blipFill>
          <a:blip r:embed="rId4">
            <a:extLst>
              <a:ext uri="{28A0092B-C50C-407E-A947-70E740481C1C}">
                <a14:useLocalDpi xmlns:a14="http://schemas.microsoft.com/office/drawing/2010/main" val="0"/>
              </a:ext>
            </a:extLst>
          </a:blip>
          <a:srcRect l="1812" r="1812"/>
          <a:stretch>
            <a:fillRect/>
          </a:stretch>
        </p:blipFill>
        <p:spPr/>
      </p:pic>
      <p:sp>
        <p:nvSpPr>
          <p:cNvPr id="3" name="Text Placeholder 2">
            <a:extLst>
              <a:ext uri="{FF2B5EF4-FFF2-40B4-BE49-F238E27FC236}">
                <a16:creationId xmlns:a16="http://schemas.microsoft.com/office/drawing/2014/main" id="{DAB33959-17C1-30F2-037A-9870430D0D2E}"/>
              </a:ext>
            </a:extLst>
          </p:cNvPr>
          <p:cNvSpPr>
            <a:spLocks noGrp="1"/>
          </p:cNvSpPr>
          <p:nvPr>
            <p:ph type="body" sz="quarter" idx="13"/>
          </p:nvPr>
        </p:nvSpPr>
        <p:spPr/>
        <p:txBody>
          <a:bodyPr>
            <a:normAutofit fontScale="77500" lnSpcReduction="20000"/>
          </a:bodyPr>
          <a:lstStyle/>
          <a:p>
            <a:r>
              <a:rPr lang="en-US" dirty="0"/>
              <a:t>Technological Strategy</a:t>
            </a:r>
          </a:p>
        </p:txBody>
      </p:sp>
      <p:cxnSp>
        <p:nvCxnSpPr>
          <p:cNvPr id="5" name="Straight Connector 4">
            <a:extLst>
              <a:ext uri="{FF2B5EF4-FFF2-40B4-BE49-F238E27FC236}">
                <a16:creationId xmlns:a16="http://schemas.microsoft.com/office/drawing/2014/main" id="{99B3620B-1B71-EF46-CDAA-0C9E9ED1F423}"/>
              </a:ext>
            </a:extLst>
          </p:cNvPr>
          <p:cNvCxnSpPr>
            <a:cxnSpLocks/>
          </p:cNvCxnSpPr>
          <p:nvPr/>
        </p:nvCxnSpPr>
        <p:spPr>
          <a:xfrm>
            <a:off x="1559496" y="2204864"/>
            <a:ext cx="2952328" cy="0"/>
          </a:xfrm>
          <a:prstGeom prst="line">
            <a:avLst/>
          </a:prstGeom>
          <a:ln w="31750" cap="rnd">
            <a:gradFill>
              <a:gsLst>
                <a:gs pos="100000">
                  <a:schemeClr val="accent2"/>
                </a:gs>
                <a:gs pos="0">
                  <a:schemeClr val="accent3"/>
                </a:gs>
              </a:gsLst>
              <a:lin ang="5400000" scaled="1"/>
            </a:gradFill>
            <a:roun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153A11BB-05D2-87C3-23A7-B2B98C83AEDD}"/>
              </a:ext>
            </a:extLst>
          </p:cNvPr>
          <p:cNvSpPr txBox="1"/>
          <p:nvPr/>
        </p:nvSpPr>
        <p:spPr>
          <a:xfrm>
            <a:off x="1559496" y="2616761"/>
            <a:ext cx="3323663" cy="1914370"/>
          </a:xfrm>
          <a:prstGeom prst="rect">
            <a:avLst/>
          </a:prstGeom>
          <a:noFill/>
        </p:spPr>
        <p:txBody>
          <a:bodyPr wrap="square" lIns="0" rIns="0" rtlCol="0">
            <a:noAutofit/>
          </a:bodyPr>
          <a:lstStyle>
            <a:defPPr>
              <a:defRPr lang="en-US"/>
            </a:defPPr>
            <a:lvl1pPr>
              <a:lnSpc>
                <a:spcPct val="150000"/>
              </a:lnSpc>
              <a:defRPr sz="1000">
                <a:solidFill>
                  <a:schemeClr val="bg1">
                    <a:lumMod val="95000"/>
                  </a:schemeClr>
                </a:solidFill>
              </a:defRPr>
            </a:lvl1pPr>
          </a:lstStyle>
          <a:p>
            <a:r>
              <a:rPr lang="en-US" dirty="0"/>
              <a:t>The Technological Strategy of the Waste Management and Recycling System Application involves leveraging cutting-edge technologies to enhance waste management processes, improve sustainability, and foster environmental stewardship. This strategy encompasses the integration of advanced tools, data analytics, and smart solutions to address the complex challenges associated with waste and recycling.</a:t>
            </a:r>
            <a:endParaRPr lang="en-GB" dirty="0"/>
          </a:p>
        </p:txBody>
      </p:sp>
      <p:sp>
        <p:nvSpPr>
          <p:cNvPr id="7" name="Rectangle: Rounded Corners 6">
            <a:extLst>
              <a:ext uri="{FF2B5EF4-FFF2-40B4-BE49-F238E27FC236}">
                <a16:creationId xmlns:a16="http://schemas.microsoft.com/office/drawing/2014/main" id="{0991A870-24ED-5553-B33E-0FB249D0A488}"/>
              </a:ext>
            </a:extLst>
          </p:cNvPr>
          <p:cNvSpPr/>
          <p:nvPr/>
        </p:nvSpPr>
        <p:spPr>
          <a:xfrm>
            <a:off x="1559496" y="4943027"/>
            <a:ext cx="1044116" cy="27128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800">
                <a:latin typeface="+mj-lt"/>
              </a:rPr>
              <a:t>READ MORE</a:t>
            </a:r>
            <a:endParaRPr lang="en-US" sz="800">
              <a:latin typeface="+mj-lt"/>
            </a:endParaRPr>
          </a:p>
        </p:txBody>
      </p:sp>
      <p:sp>
        <p:nvSpPr>
          <p:cNvPr id="8" name="Rectangle 7">
            <a:extLst>
              <a:ext uri="{FF2B5EF4-FFF2-40B4-BE49-F238E27FC236}">
                <a16:creationId xmlns:a16="http://schemas.microsoft.com/office/drawing/2014/main" id="{59BE190C-B787-A809-7501-C8A572F15954}"/>
              </a:ext>
            </a:extLst>
          </p:cNvPr>
          <p:cNvSpPr/>
          <p:nvPr/>
        </p:nvSpPr>
        <p:spPr>
          <a:xfrm>
            <a:off x="5518904" y="908726"/>
            <a:ext cx="577096" cy="577096"/>
          </a:xfrm>
          <a:prstGeom prst="rect">
            <a:avLst/>
          </a:prstGeom>
          <a:noFill/>
          <a:ln w="25400">
            <a:gradFill>
              <a:gsLst>
                <a:gs pos="100000">
                  <a:schemeClr val="accent2"/>
                </a:gs>
                <a:gs pos="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9A90975-5D3E-4E85-6ED9-913EE58B2E04}"/>
              </a:ext>
            </a:extLst>
          </p:cNvPr>
          <p:cNvSpPr/>
          <p:nvPr/>
        </p:nvSpPr>
        <p:spPr>
          <a:xfrm>
            <a:off x="10848528" y="5373216"/>
            <a:ext cx="577096" cy="577096"/>
          </a:xfrm>
          <a:prstGeom prst="rect">
            <a:avLst/>
          </a:prstGeom>
          <a:noFill/>
          <a:ln w="25400">
            <a:gradFill>
              <a:gsLst>
                <a:gs pos="0">
                  <a:schemeClr val="accent2"/>
                </a:gs>
                <a:gs pos="10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13B003C-2E41-259F-A422-A64CF1C78E21}"/>
              </a:ext>
            </a:extLst>
          </p:cNvPr>
          <p:cNvSpPr txBox="1"/>
          <p:nvPr/>
        </p:nvSpPr>
        <p:spPr>
          <a:xfrm>
            <a:off x="8616280" y="1012608"/>
            <a:ext cx="2079095" cy="369332"/>
          </a:xfrm>
          <a:prstGeom prst="rect">
            <a:avLst/>
          </a:prstGeom>
          <a:noFill/>
        </p:spPr>
        <p:txBody>
          <a:bodyPr wrap="none" lIns="0" rIns="0" rtlCol="0">
            <a:spAutoFit/>
          </a:bodyPr>
          <a:lstStyle/>
          <a:p>
            <a:r>
              <a:rPr lang="en-GB" dirty="0">
                <a:gradFill>
                  <a:gsLst>
                    <a:gs pos="100000">
                      <a:schemeClr val="accent2"/>
                    </a:gs>
                    <a:gs pos="0">
                      <a:schemeClr val="accent3"/>
                    </a:gs>
                  </a:gsLst>
                  <a:lin ang="0" scaled="1"/>
                </a:gradFill>
                <a:latin typeface="+mj-lt"/>
              </a:rPr>
              <a:t>Mobile Application</a:t>
            </a:r>
            <a:endParaRPr lang="en-US" dirty="0">
              <a:gradFill>
                <a:gsLst>
                  <a:gs pos="100000">
                    <a:schemeClr val="accent2"/>
                  </a:gs>
                  <a:gs pos="0">
                    <a:schemeClr val="accent3"/>
                  </a:gs>
                </a:gsLst>
                <a:lin ang="0" scaled="1"/>
              </a:gradFill>
              <a:latin typeface="+mj-lt"/>
            </a:endParaRPr>
          </a:p>
        </p:txBody>
      </p:sp>
      <p:sp>
        <p:nvSpPr>
          <p:cNvPr id="12" name="TextBox 11">
            <a:extLst>
              <a:ext uri="{FF2B5EF4-FFF2-40B4-BE49-F238E27FC236}">
                <a16:creationId xmlns:a16="http://schemas.microsoft.com/office/drawing/2014/main" id="{F0A4CC43-F76F-46DA-2DC5-C83F433351AE}"/>
              </a:ext>
            </a:extLst>
          </p:cNvPr>
          <p:cNvSpPr txBox="1"/>
          <p:nvPr/>
        </p:nvSpPr>
        <p:spPr>
          <a:xfrm>
            <a:off x="6486761" y="4618179"/>
            <a:ext cx="1809984" cy="369332"/>
          </a:xfrm>
          <a:prstGeom prst="rect">
            <a:avLst/>
          </a:prstGeom>
          <a:noFill/>
        </p:spPr>
        <p:txBody>
          <a:bodyPr wrap="none" lIns="0" rIns="0" rtlCol="0">
            <a:spAutoFit/>
          </a:bodyPr>
          <a:lstStyle/>
          <a:p>
            <a:pPr algn="r"/>
            <a:r>
              <a:rPr lang="en-GB" dirty="0">
                <a:gradFill>
                  <a:gsLst>
                    <a:gs pos="100000">
                      <a:schemeClr val="accent2"/>
                    </a:gs>
                    <a:gs pos="0">
                      <a:schemeClr val="accent3"/>
                    </a:gs>
                  </a:gsLst>
                  <a:lin ang="0" scaled="1"/>
                </a:gradFill>
                <a:latin typeface="+mj-lt"/>
              </a:rPr>
              <a:t>Web Application</a:t>
            </a:r>
            <a:endParaRPr lang="en-US" dirty="0">
              <a:gradFill>
                <a:gsLst>
                  <a:gs pos="100000">
                    <a:schemeClr val="accent2"/>
                  </a:gs>
                  <a:gs pos="0">
                    <a:schemeClr val="accent3"/>
                  </a:gs>
                </a:gsLst>
                <a:lin ang="0" scaled="1"/>
              </a:gradFill>
              <a:latin typeface="+mj-lt"/>
            </a:endParaRPr>
          </a:p>
        </p:txBody>
      </p:sp>
      <p:sp>
        <p:nvSpPr>
          <p:cNvPr id="14" name="TextBox 13">
            <a:extLst>
              <a:ext uri="{FF2B5EF4-FFF2-40B4-BE49-F238E27FC236}">
                <a16:creationId xmlns:a16="http://schemas.microsoft.com/office/drawing/2014/main" id="{7F36C2F0-7852-BC39-B279-E92E74F049A0}"/>
              </a:ext>
            </a:extLst>
          </p:cNvPr>
          <p:cNvSpPr txBox="1"/>
          <p:nvPr/>
        </p:nvSpPr>
        <p:spPr>
          <a:xfrm>
            <a:off x="8616279" y="1444656"/>
            <a:ext cx="3575721" cy="760208"/>
          </a:xfrm>
          <a:prstGeom prst="rect">
            <a:avLst/>
          </a:prstGeom>
          <a:noFill/>
        </p:spPr>
        <p:txBody>
          <a:bodyPr wrap="square" lIns="0" rIns="0" rtlCol="0">
            <a:noAutofit/>
          </a:bodyPr>
          <a:lstStyle/>
          <a:p>
            <a:pPr>
              <a:lnSpc>
                <a:spcPct val="150000"/>
              </a:lnSpc>
            </a:pPr>
            <a:r>
              <a:rPr lang="en-US" sz="1000" dirty="0">
                <a:solidFill>
                  <a:schemeClr val="bg1">
                    <a:lumMod val="95000"/>
                  </a:schemeClr>
                </a:solidFill>
              </a:rPr>
              <a:t>Develop a robust mobile application for both Android and iOS platforms, providing easy access to all services. </a:t>
            </a:r>
          </a:p>
          <a:p>
            <a:pPr>
              <a:lnSpc>
                <a:spcPct val="150000"/>
              </a:lnSpc>
            </a:pPr>
            <a:r>
              <a:rPr lang="en-US" sz="1000" dirty="0">
                <a:solidFill>
                  <a:schemeClr val="bg1">
                    <a:lumMod val="95000"/>
                  </a:schemeClr>
                </a:solidFill>
              </a:rPr>
              <a:t>Integrate GPS and mapping functionalities for accurate location tracking and route optimization.</a:t>
            </a:r>
            <a:endParaRPr lang="en-GB" sz="1000" dirty="0">
              <a:solidFill>
                <a:schemeClr val="bg1">
                  <a:lumMod val="95000"/>
                </a:schemeClr>
              </a:solidFill>
            </a:endParaRPr>
          </a:p>
        </p:txBody>
      </p:sp>
      <p:sp>
        <p:nvSpPr>
          <p:cNvPr id="15" name="TextBox 14">
            <a:extLst>
              <a:ext uri="{FF2B5EF4-FFF2-40B4-BE49-F238E27FC236}">
                <a16:creationId xmlns:a16="http://schemas.microsoft.com/office/drawing/2014/main" id="{1E25CB4A-53FE-CF9F-7513-992B5389D5AD}"/>
              </a:ext>
            </a:extLst>
          </p:cNvPr>
          <p:cNvSpPr txBox="1"/>
          <p:nvPr/>
        </p:nvSpPr>
        <p:spPr>
          <a:xfrm>
            <a:off x="5518904" y="5050227"/>
            <a:ext cx="2777841" cy="760208"/>
          </a:xfrm>
          <a:prstGeom prst="rect">
            <a:avLst/>
          </a:prstGeom>
          <a:noFill/>
        </p:spPr>
        <p:txBody>
          <a:bodyPr wrap="square" lIns="0" rIns="0" rtlCol="0">
            <a:noAutofit/>
          </a:bodyPr>
          <a:lstStyle/>
          <a:p>
            <a:pPr algn="r">
              <a:lnSpc>
                <a:spcPct val="150000"/>
              </a:lnSpc>
            </a:pPr>
            <a:r>
              <a:rPr lang="en-US" sz="1000" dirty="0">
                <a:solidFill>
                  <a:schemeClr val="bg1">
                    <a:lumMod val="95000"/>
                  </a:schemeClr>
                </a:solidFill>
              </a:rPr>
              <a:t>Develop a robust responsive web application, providing easy access to all services. Integrate </a:t>
            </a:r>
          </a:p>
          <a:p>
            <a:pPr algn="r">
              <a:lnSpc>
                <a:spcPct val="150000"/>
              </a:lnSpc>
            </a:pPr>
            <a:r>
              <a:rPr lang="en-US" sz="1000" dirty="0">
                <a:solidFill>
                  <a:schemeClr val="bg1">
                    <a:lumMod val="95000"/>
                  </a:schemeClr>
                </a:solidFill>
              </a:rPr>
              <a:t>GPS and mapping functionalities for accurate location tracking and route optimization.</a:t>
            </a:r>
            <a:endParaRPr lang="en-GB" sz="1000" dirty="0">
              <a:solidFill>
                <a:schemeClr val="bg1">
                  <a:lumMod val="95000"/>
                </a:schemeClr>
              </a:solidFill>
            </a:endParaRPr>
          </a:p>
        </p:txBody>
      </p:sp>
    </p:spTree>
    <p:extLst>
      <p:ext uri="{BB962C8B-B14F-4D97-AF65-F5344CB8AC3E}">
        <p14:creationId xmlns:p14="http://schemas.microsoft.com/office/powerpoint/2010/main" val="273768332"/>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10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1000" fill="hold"/>
                                        <p:tgtEl>
                                          <p:spTgt spid="3">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decel="10000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750"/>
                                        <p:tgtEl>
                                          <p:spTgt spid="7"/>
                                        </p:tgtEl>
                                      </p:cBhvr>
                                    </p:animEffect>
                                    <p:anim calcmode="lin" valueType="num">
                                      <p:cBhvr>
                                        <p:cTn id="20" dur="750" fill="hold"/>
                                        <p:tgtEl>
                                          <p:spTgt spid="7"/>
                                        </p:tgtEl>
                                        <p:attrNameLst>
                                          <p:attrName>ppt_x</p:attrName>
                                        </p:attrNameLst>
                                      </p:cBhvr>
                                      <p:tavLst>
                                        <p:tav tm="0">
                                          <p:val>
                                            <p:strVal val="#ppt_x"/>
                                          </p:val>
                                        </p:tav>
                                        <p:tav tm="100000">
                                          <p:val>
                                            <p:strVal val="#ppt_x"/>
                                          </p:val>
                                        </p:tav>
                                      </p:tavLst>
                                    </p:anim>
                                    <p:anim calcmode="lin" valueType="num">
                                      <p:cBhvr>
                                        <p:cTn id="21" dur="750" fill="hold"/>
                                        <p:tgtEl>
                                          <p:spTgt spid="7"/>
                                        </p:tgtEl>
                                        <p:attrNameLst>
                                          <p:attrName>ppt_y</p:attrName>
                                        </p:attrNameLst>
                                      </p:cBhvr>
                                      <p:tavLst>
                                        <p:tav tm="0">
                                          <p:val>
                                            <p:strVal val="#ppt_y+.1"/>
                                          </p:val>
                                        </p:tav>
                                        <p:tav tm="100000">
                                          <p:val>
                                            <p:strVal val="#ppt_y"/>
                                          </p:val>
                                        </p:tav>
                                      </p:tavLst>
                                    </p:anim>
                                  </p:childTnLst>
                                </p:cTn>
                              </p:par>
                              <p:par>
                                <p:cTn id="22" presetID="53" presetClass="entr" presetSubtype="16" fill="hold" grpId="0" nodeType="withEffect">
                                  <p:stCondLst>
                                    <p:cond delay="250"/>
                                  </p:stCondLst>
                                  <p:childTnLst>
                                    <p:set>
                                      <p:cBhvr>
                                        <p:cTn id="23" dur="1" fill="hold">
                                          <p:stCondLst>
                                            <p:cond delay="0"/>
                                          </p:stCondLst>
                                        </p:cTn>
                                        <p:tgtEl>
                                          <p:spTgt spid="8"/>
                                        </p:tgtEl>
                                        <p:attrNameLst>
                                          <p:attrName>style.visibility</p:attrName>
                                        </p:attrNameLst>
                                      </p:cBhvr>
                                      <p:to>
                                        <p:strVal val="visible"/>
                                      </p:to>
                                    </p:set>
                                    <p:anim calcmode="lin" valueType="num">
                                      <p:cBhvr>
                                        <p:cTn id="24" dur="1000" fill="hold"/>
                                        <p:tgtEl>
                                          <p:spTgt spid="8"/>
                                        </p:tgtEl>
                                        <p:attrNameLst>
                                          <p:attrName>ppt_w</p:attrName>
                                        </p:attrNameLst>
                                      </p:cBhvr>
                                      <p:tavLst>
                                        <p:tav tm="0">
                                          <p:val>
                                            <p:fltVal val="0"/>
                                          </p:val>
                                        </p:tav>
                                        <p:tav tm="100000">
                                          <p:val>
                                            <p:strVal val="#ppt_w"/>
                                          </p:val>
                                        </p:tav>
                                      </p:tavLst>
                                    </p:anim>
                                    <p:anim calcmode="lin" valueType="num">
                                      <p:cBhvr>
                                        <p:cTn id="25" dur="1000" fill="hold"/>
                                        <p:tgtEl>
                                          <p:spTgt spid="8"/>
                                        </p:tgtEl>
                                        <p:attrNameLst>
                                          <p:attrName>ppt_h</p:attrName>
                                        </p:attrNameLst>
                                      </p:cBhvr>
                                      <p:tavLst>
                                        <p:tav tm="0">
                                          <p:val>
                                            <p:fltVal val="0"/>
                                          </p:val>
                                        </p:tav>
                                        <p:tav tm="100000">
                                          <p:val>
                                            <p:strVal val="#ppt_h"/>
                                          </p:val>
                                        </p:tav>
                                      </p:tavLst>
                                    </p:anim>
                                    <p:animEffect transition="in" filter="fade">
                                      <p:cBhvr>
                                        <p:cTn id="26" dur="1000"/>
                                        <p:tgtEl>
                                          <p:spTgt spid="8"/>
                                        </p:tgtEl>
                                      </p:cBhvr>
                                    </p:animEffect>
                                  </p:childTnLst>
                                </p:cTn>
                              </p:par>
                              <p:par>
                                <p:cTn id="27" presetID="2" presetClass="entr" presetSubtype="1" decel="100000" fill="hold" grpId="0" nodeType="withEffect">
                                  <p:stCondLst>
                                    <p:cond delay="25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1000" fill="hold"/>
                                        <p:tgtEl>
                                          <p:spTgt spid="10"/>
                                        </p:tgtEl>
                                        <p:attrNameLst>
                                          <p:attrName>ppt_x</p:attrName>
                                        </p:attrNameLst>
                                      </p:cBhvr>
                                      <p:tavLst>
                                        <p:tav tm="0">
                                          <p:val>
                                            <p:strVal val="#ppt_x"/>
                                          </p:val>
                                        </p:tav>
                                        <p:tav tm="100000">
                                          <p:val>
                                            <p:strVal val="#ppt_x"/>
                                          </p:val>
                                        </p:tav>
                                      </p:tavLst>
                                    </p:anim>
                                    <p:anim calcmode="lin" valueType="num">
                                      <p:cBhvr additive="base">
                                        <p:cTn id="30" dur="1000" fill="hold"/>
                                        <p:tgtEl>
                                          <p:spTgt spid="10"/>
                                        </p:tgtEl>
                                        <p:attrNameLst>
                                          <p:attrName>ppt_y</p:attrName>
                                        </p:attrNameLst>
                                      </p:cBhvr>
                                      <p:tavLst>
                                        <p:tav tm="0">
                                          <p:val>
                                            <p:strVal val="0-#ppt_h/2"/>
                                          </p:val>
                                        </p:tav>
                                        <p:tav tm="100000">
                                          <p:val>
                                            <p:strVal val="#ppt_y"/>
                                          </p:val>
                                        </p:tav>
                                      </p:tavLst>
                                    </p:anim>
                                  </p:childTnLst>
                                </p:cTn>
                              </p:par>
                              <p:par>
                                <p:cTn id="31" presetID="2" presetClass="entr" presetSubtype="1" decel="100000" fill="hold" grpId="0" nodeType="withEffect">
                                  <p:stCondLst>
                                    <p:cond delay="250"/>
                                  </p:stCondLst>
                                  <p:childTnLst>
                                    <p:set>
                                      <p:cBhvr>
                                        <p:cTn id="32" dur="1" fill="hold">
                                          <p:stCondLst>
                                            <p:cond delay="0"/>
                                          </p:stCondLst>
                                        </p:cTn>
                                        <p:tgtEl>
                                          <p:spTgt spid="14"/>
                                        </p:tgtEl>
                                        <p:attrNameLst>
                                          <p:attrName>style.visibility</p:attrName>
                                        </p:attrNameLst>
                                      </p:cBhvr>
                                      <p:to>
                                        <p:strVal val="visible"/>
                                      </p:to>
                                    </p:set>
                                    <p:anim calcmode="lin" valueType="num">
                                      <p:cBhvr additive="base">
                                        <p:cTn id="33" dur="1000" fill="hold"/>
                                        <p:tgtEl>
                                          <p:spTgt spid="14"/>
                                        </p:tgtEl>
                                        <p:attrNameLst>
                                          <p:attrName>ppt_x</p:attrName>
                                        </p:attrNameLst>
                                      </p:cBhvr>
                                      <p:tavLst>
                                        <p:tav tm="0">
                                          <p:val>
                                            <p:strVal val="#ppt_x"/>
                                          </p:val>
                                        </p:tav>
                                        <p:tav tm="100000">
                                          <p:val>
                                            <p:strVal val="#ppt_x"/>
                                          </p:val>
                                        </p:tav>
                                      </p:tavLst>
                                    </p:anim>
                                    <p:anim calcmode="lin" valueType="num">
                                      <p:cBhvr additive="base">
                                        <p:cTn id="34" dur="1000" fill="hold"/>
                                        <p:tgtEl>
                                          <p:spTgt spid="14"/>
                                        </p:tgtEl>
                                        <p:attrNameLst>
                                          <p:attrName>ppt_y</p:attrName>
                                        </p:attrNameLst>
                                      </p:cBhvr>
                                      <p:tavLst>
                                        <p:tav tm="0">
                                          <p:val>
                                            <p:strVal val="0-#ppt_h/2"/>
                                          </p:val>
                                        </p:tav>
                                        <p:tav tm="100000">
                                          <p:val>
                                            <p:strVal val="#ppt_y"/>
                                          </p:val>
                                        </p:tav>
                                      </p:tavLst>
                                    </p:anim>
                                  </p:childTnLst>
                                </p:cTn>
                              </p:par>
                              <p:par>
                                <p:cTn id="35" presetID="53" presetClass="entr" presetSubtype="16" fill="hold" grpId="0" nodeType="withEffect">
                                  <p:stCondLst>
                                    <p:cond delay="250"/>
                                  </p:stCondLst>
                                  <p:childTnLst>
                                    <p:set>
                                      <p:cBhvr>
                                        <p:cTn id="36" dur="1" fill="hold">
                                          <p:stCondLst>
                                            <p:cond delay="0"/>
                                          </p:stCondLst>
                                        </p:cTn>
                                        <p:tgtEl>
                                          <p:spTgt spid="9"/>
                                        </p:tgtEl>
                                        <p:attrNameLst>
                                          <p:attrName>style.visibility</p:attrName>
                                        </p:attrNameLst>
                                      </p:cBhvr>
                                      <p:to>
                                        <p:strVal val="visible"/>
                                      </p:to>
                                    </p:set>
                                    <p:anim calcmode="lin" valueType="num">
                                      <p:cBhvr>
                                        <p:cTn id="37" dur="1000" fill="hold"/>
                                        <p:tgtEl>
                                          <p:spTgt spid="9"/>
                                        </p:tgtEl>
                                        <p:attrNameLst>
                                          <p:attrName>ppt_w</p:attrName>
                                        </p:attrNameLst>
                                      </p:cBhvr>
                                      <p:tavLst>
                                        <p:tav tm="0">
                                          <p:val>
                                            <p:fltVal val="0"/>
                                          </p:val>
                                        </p:tav>
                                        <p:tav tm="100000">
                                          <p:val>
                                            <p:strVal val="#ppt_w"/>
                                          </p:val>
                                        </p:tav>
                                      </p:tavLst>
                                    </p:anim>
                                    <p:anim calcmode="lin" valueType="num">
                                      <p:cBhvr>
                                        <p:cTn id="38" dur="1000" fill="hold"/>
                                        <p:tgtEl>
                                          <p:spTgt spid="9"/>
                                        </p:tgtEl>
                                        <p:attrNameLst>
                                          <p:attrName>ppt_h</p:attrName>
                                        </p:attrNameLst>
                                      </p:cBhvr>
                                      <p:tavLst>
                                        <p:tav tm="0">
                                          <p:val>
                                            <p:fltVal val="0"/>
                                          </p:val>
                                        </p:tav>
                                        <p:tav tm="100000">
                                          <p:val>
                                            <p:strVal val="#ppt_h"/>
                                          </p:val>
                                        </p:tav>
                                      </p:tavLst>
                                    </p:anim>
                                    <p:animEffect transition="in" filter="fade">
                                      <p:cBhvr>
                                        <p:cTn id="39" dur="1000"/>
                                        <p:tgtEl>
                                          <p:spTgt spid="9"/>
                                        </p:tgtEl>
                                      </p:cBhvr>
                                    </p:animEffect>
                                  </p:childTnLst>
                                </p:cTn>
                              </p:par>
                              <p:par>
                                <p:cTn id="40" presetID="2" presetClass="entr" presetSubtype="4" decel="100000" fill="hold" grpId="0" nodeType="withEffect">
                                  <p:stCondLst>
                                    <p:cond delay="250"/>
                                  </p:stCondLst>
                                  <p:childTnLst>
                                    <p:set>
                                      <p:cBhvr>
                                        <p:cTn id="41" dur="1" fill="hold">
                                          <p:stCondLst>
                                            <p:cond delay="0"/>
                                          </p:stCondLst>
                                        </p:cTn>
                                        <p:tgtEl>
                                          <p:spTgt spid="12"/>
                                        </p:tgtEl>
                                        <p:attrNameLst>
                                          <p:attrName>style.visibility</p:attrName>
                                        </p:attrNameLst>
                                      </p:cBhvr>
                                      <p:to>
                                        <p:strVal val="visible"/>
                                      </p:to>
                                    </p:set>
                                    <p:anim calcmode="lin" valueType="num">
                                      <p:cBhvr additive="base">
                                        <p:cTn id="42" dur="1000" fill="hold"/>
                                        <p:tgtEl>
                                          <p:spTgt spid="12"/>
                                        </p:tgtEl>
                                        <p:attrNameLst>
                                          <p:attrName>ppt_x</p:attrName>
                                        </p:attrNameLst>
                                      </p:cBhvr>
                                      <p:tavLst>
                                        <p:tav tm="0">
                                          <p:val>
                                            <p:strVal val="#ppt_x"/>
                                          </p:val>
                                        </p:tav>
                                        <p:tav tm="100000">
                                          <p:val>
                                            <p:strVal val="#ppt_x"/>
                                          </p:val>
                                        </p:tav>
                                      </p:tavLst>
                                    </p:anim>
                                    <p:anim calcmode="lin" valueType="num">
                                      <p:cBhvr additive="base">
                                        <p:cTn id="43" dur="1000" fill="hold"/>
                                        <p:tgtEl>
                                          <p:spTgt spid="12"/>
                                        </p:tgtEl>
                                        <p:attrNameLst>
                                          <p:attrName>ppt_y</p:attrName>
                                        </p:attrNameLst>
                                      </p:cBhvr>
                                      <p:tavLst>
                                        <p:tav tm="0">
                                          <p:val>
                                            <p:strVal val="1+#ppt_h/2"/>
                                          </p:val>
                                        </p:tav>
                                        <p:tav tm="100000">
                                          <p:val>
                                            <p:strVal val="#ppt_y"/>
                                          </p:val>
                                        </p:tav>
                                      </p:tavLst>
                                    </p:anim>
                                  </p:childTnLst>
                                </p:cTn>
                              </p:par>
                              <p:par>
                                <p:cTn id="44" presetID="2" presetClass="entr" presetSubtype="4" decel="100000" fill="hold" grpId="0" nodeType="withEffect">
                                  <p:stCondLst>
                                    <p:cond delay="250"/>
                                  </p:stCondLst>
                                  <p:childTnLst>
                                    <p:set>
                                      <p:cBhvr>
                                        <p:cTn id="45" dur="1" fill="hold">
                                          <p:stCondLst>
                                            <p:cond delay="0"/>
                                          </p:stCondLst>
                                        </p:cTn>
                                        <p:tgtEl>
                                          <p:spTgt spid="15"/>
                                        </p:tgtEl>
                                        <p:attrNameLst>
                                          <p:attrName>style.visibility</p:attrName>
                                        </p:attrNameLst>
                                      </p:cBhvr>
                                      <p:to>
                                        <p:strVal val="visible"/>
                                      </p:to>
                                    </p:set>
                                    <p:anim calcmode="lin" valueType="num">
                                      <p:cBhvr additive="base">
                                        <p:cTn id="46" dur="1000" fill="hold"/>
                                        <p:tgtEl>
                                          <p:spTgt spid="15"/>
                                        </p:tgtEl>
                                        <p:attrNameLst>
                                          <p:attrName>ppt_x</p:attrName>
                                        </p:attrNameLst>
                                      </p:cBhvr>
                                      <p:tavLst>
                                        <p:tav tm="0">
                                          <p:val>
                                            <p:strVal val="#ppt_x"/>
                                          </p:val>
                                        </p:tav>
                                        <p:tav tm="100000">
                                          <p:val>
                                            <p:strVal val="#ppt_x"/>
                                          </p:val>
                                        </p:tav>
                                      </p:tavLst>
                                    </p:anim>
                                    <p:anim calcmode="lin" valueType="num">
                                      <p:cBhvr additive="base">
                                        <p:cTn id="47"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P spid="7" grpId="0" animBg="1"/>
      <p:bldP spid="8" grpId="0" animBg="1"/>
      <p:bldP spid="9" grpId="0" animBg="1"/>
      <p:bldP spid="10" grpId="0"/>
      <p:bldP spid="12" grpId="0"/>
      <p:bldP spid="14" grpId="0"/>
      <p:bldP spid="1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Placeholder 31" descr="A green and orange trash can with wheels&#10;&#10;Description automatically generated">
            <a:extLst>
              <a:ext uri="{FF2B5EF4-FFF2-40B4-BE49-F238E27FC236}">
                <a16:creationId xmlns:a16="http://schemas.microsoft.com/office/drawing/2014/main" id="{2C8CCD4B-B169-A003-B6CF-762AFE0DCBE9}"/>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l="1892" r="1892"/>
          <a:stretch>
            <a:fillRect/>
          </a:stretch>
        </p:blipFill>
        <p:spPr>
          <a:xfrm>
            <a:off x="1106488" y="2305050"/>
            <a:ext cx="1954212" cy="1954213"/>
          </a:xfrm>
        </p:spPr>
      </p:pic>
      <p:pic>
        <p:nvPicPr>
          <p:cNvPr id="34" name="Picture Placeholder 33" descr="A logo of a tree with green leaves&#10;&#10;Description automatically generated">
            <a:extLst>
              <a:ext uri="{FF2B5EF4-FFF2-40B4-BE49-F238E27FC236}">
                <a16:creationId xmlns:a16="http://schemas.microsoft.com/office/drawing/2014/main" id="{EFB6237C-CBB7-062B-2FCF-7ECBCF6FA680}"/>
              </a:ext>
            </a:extLst>
          </p:cNvPr>
          <p:cNvPicPr>
            <a:picLocks noGrp="1" noChangeAspect="1"/>
          </p:cNvPicPr>
          <p:nvPr>
            <p:ph type="pic" sz="quarter" idx="15"/>
          </p:nvPr>
        </p:nvPicPr>
        <p:blipFill>
          <a:blip r:embed="rId4">
            <a:extLst>
              <a:ext uri="{28A0092B-C50C-407E-A947-70E740481C1C}">
                <a14:useLocalDpi xmlns:a14="http://schemas.microsoft.com/office/drawing/2010/main" val="0"/>
              </a:ext>
            </a:extLst>
          </a:blip>
          <a:srcRect l="4205" r="4205"/>
          <a:stretch>
            <a:fillRect/>
          </a:stretch>
        </p:blipFill>
        <p:spPr/>
      </p:pic>
      <p:pic>
        <p:nvPicPr>
          <p:cNvPr id="38" name="Picture Placeholder 37" descr="A drawing of a planet with arrows around it&#10;&#10;Description automatically generated">
            <a:extLst>
              <a:ext uri="{FF2B5EF4-FFF2-40B4-BE49-F238E27FC236}">
                <a16:creationId xmlns:a16="http://schemas.microsoft.com/office/drawing/2014/main" id="{1C198F0C-9E5A-D82E-36B8-88FD939DD03C}"/>
              </a:ext>
            </a:extLst>
          </p:cNvPr>
          <p:cNvPicPr>
            <a:picLocks noGrp="1" noChangeAspect="1"/>
          </p:cNvPicPr>
          <p:nvPr>
            <p:ph type="pic" sz="quarter" idx="16"/>
          </p:nvPr>
        </p:nvPicPr>
        <p:blipFill>
          <a:blip r:embed="rId5">
            <a:extLst>
              <a:ext uri="{28A0092B-C50C-407E-A947-70E740481C1C}">
                <a14:useLocalDpi xmlns:a14="http://schemas.microsoft.com/office/drawing/2010/main" val="0"/>
              </a:ext>
            </a:extLst>
          </a:blip>
          <a:srcRect l="333" r="333"/>
          <a:stretch>
            <a:fillRect/>
          </a:stretch>
        </p:blipFill>
        <p:spPr/>
      </p:pic>
      <p:pic>
        <p:nvPicPr>
          <p:cNvPr id="48" name="Picture Placeholder 47" descr="A green circle with a white exclamation mark&#10;&#10;Description automatically generated">
            <a:extLst>
              <a:ext uri="{FF2B5EF4-FFF2-40B4-BE49-F238E27FC236}">
                <a16:creationId xmlns:a16="http://schemas.microsoft.com/office/drawing/2014/main" id="{5A2E492F-F396-F2F4-46C5-0D49934DFFE8}"/>
              </a:ext>
            </a:extLst>
          </p:cNvPr>
          <p:cNvPicPr>
            <a:picLocks noGrp="1" noChangeAspect="1"/>
          </p:cNvPicPr>
          <p:nvPr>
            <p:ph type="pic" sz="quarter" idx="17"/>
          </p:nvPr>
        </p:nvPicPr>
        <p:blipFill>
          <a:blip r:embed="rId6">
            <a:extLst>
              <a:ext uri="{28A0092B-C50C-407E-A947-70E740481C1C}">
                <a14:useLocalDpi xmlns:a14="http://schemas.microsoft.com/office/drawing/2010/main" val="0"/>
              </a:ext>
            </a:extLst>
          </a:blip>
          <a:srcRect l="17391" r="17391"/>
          <a:stretch>
            <a:fillRect/>
          </a:stretch>
        </p:blipFill>
        <p:spPr/>
      </p:pic>
      <p:sp>
        <p:nvSpPr>
          <p:cNvPr id="7" name="Text Placeholder 6">
            <a:extLst>
              <a:ext uri="{FF2B5EF4-FFF2-40B4-BE49-F238E27FC236}">
                <a16:creationId xmlns:a16="http://schemas.microsoft.com/office/drawing/2014/main" id="{9B7A3C70-10A2-F19B-8660-E7CC270C9E2C}"/>
              </a:ext>
            </a:extLst>
          </p:cNvPr>
          <p:cNvSpPr>
            <a:spLocks noGrp="1"/>
          </p:cNvSpPr>
          <p:nvPr>
            <p:ph type="body" sz="quarter" idx="13"/>
          </p:nvPr>
        </p:nvSpPr>
        <p:spPr/>
        <p:txBody>
          <a:bodyPr/>
          <a:lstStyle/>
          <a:p>
            <a:r>
              <a:rPr lang="en-US" dirty="0"/>
              <a:t>Additional Services</a:t>
            </a:r>
          </a:p>
        </p:txBody>
      </p:sp>
      <p:cxnSp>
        <p:nvCxnSpPr>
          <p:cNvPr id="12" name="Straight Connector 11">
            <a:extLst>
              <a:ext uri="{FF2B5EF4-FFF2-40B4-BE49-F238E27FC236}">
                <a16:creationId xmlns:a16="http://schemas.microsoft.com/office/drawing/2014/main" id="{C8FFD1A0-7765-B2AA-1DAD-C3F09891958D}"/>
              </a:ext>
            </a:extLst>
          </p:cNvPr>
          <p:cNvCxnSpPr>
            <a:cxnSpLocks/>
          </p:cNvCxnSpPr>
          <p:nvPr/>
        </p:nvCxnSpPr>
        <p:spPr>
          <a:xfrm>
            <a:off x="4511824" y="1268760"/>
            <a:ext cx="3168352" cy="0"/>
          </a:xfrm>
          <a:prstGeom prst="line">
            <a:avLst/>
          </a:prstGeom>
          <a:ln w="31750" cap="rnd">
            <a:gradFill>
              <a:gsLst>
                <a:gs pos="0">
                  <a:schemeClr val="accent3"/>
                </a:gs>
                <a:gs pos="100000">
                  <a:schemeClr val="accent2"/>
                </a:gs>
              </a:gsLst>
              <a:lin ang="5400000" scaled="1"/>
            </a:gradFill>
            <a:round/>
          </a:ln>
        </p:spPr>
        <p:style>
          <a:lnRef idx="1">
            <a:schemeClr val="accent1"/>
          </a:lnRef>
          <a:fillRef idx="0">
            <a:schemeClr val="accent1"/>
          </a:fillRef>
          <a:effectRef idx="0">
            <a:schemeClr val="accent1"/>
          </a:effectRef>
          <a:fontRef idx="minor">
            <a:schemeClr val="tx1"/>
          </a:fontRef>
        </p:style>
      </p:cxnSp>
      <p:sp>
        <p:nvSpPr>
          <p:cNvPr id="13" name="Freeform 5">
            <a:extLst>
              <a:ext uri="{FF2B5EF4-FFF2-40B4-BE49-F238E27FC236}">
                <a16:creationId xmlns:a16="http://schemas.microsoft.com/office/drawing/2014/main" id="{09CBBA20-15BD-C325-4FC5-740011D5348B}"/>
              </a:ext>
            </a:extLst>
          </p:cNvPr>
          <p:cNvSpPr>
            <a:spLocks/>
          </p:cNvSpPr>
          <p:nvPr/>
        </p:nvSpPr>
        <p:spPr bwMode="auto">
          <a:xfrm>
            <a:off x="971092" y="2173624"/>
            <a:ext cx="2256928" cy="2249752"/>
          </a:xfrm>
          <a:custGeom>
            <a:avLst/>
            <a:gdLst>
              <a:gd name="T0" fmla="*/ 1197 w 2434"/>
              <a:gd name="T1" fmla="*/ 2385 h 2426"/>
              <a:gd name="T2" fmla="*/ 4 w 2434"/>
              <a:gd name="T3" fmla="*/ 1193 h 2426"/>
              <a:gd name="T4" fmla="*/ 1197 w 2434"/>
              <a:gd name="T5" fmla="*/ 0 h 2426"/>
              <a:gd name="T6" fmla="*/ 2389 w 2434"/>
              <a:gd name="T7" fmla="*/ 1193 h 2426"/>
              <a:gd name="T8" fmla="*/ 1197 w 2434"/>
              <a:gd name="T9" fmla="*/ 2385 h 2426"/>
            </a:gdLst>
            <a:ahLst/>
            <a:cxnLst>
              <a:cxn ang="0">
                <a:pos x="T0" y="T1"/>
              </a:cxn>
              <a:cxn ang="0">
                <a:pos x="T2" y="T3"/>
              </a:cxn>
              <a:cxn ang="0">
                <a:pos x="T4" y="T5"/>
              </a:cxn>
              <a:cxn ang="0">
                <a:pos x="T6" y="T7"/>
              </a:cxn>
              <a:cxn ang="0">
                <a:pos x="T8" y="T9"/>
              </a:cxn>
            </a:cxnLst>
            <a:rect l="0" t="0" r="r" b="b"/>
            <a:pathLst>
              <a:path w="2434" h="2426">
                <a:moveTo>
                  <a:pt x="1197" y="2385"/>
                </a:moveTo>
                <a:cubicBezTo>
                  <a:pt x="777" y="2345"/>
                  <a:pt x="8" y="1614"/>
                  <a:pt x="4" y="1193"/>
                </a:cubicBezTo>
                <a:cubicBezTo>
                  <a:pt x="0" y="771"/>
                  <a:pt x="775" y="0"/>
                  <a:pt x="1197" y="0"/>
                </a:cubicBezTo>
                <a:cubicBezTo>
                  <a:pt x="1618" y="0"/>
                  <a:pt x="2434" y="773"/>
                  <a:pt x="2389" y="1193"/>
                </a:cubicBezTo>
                <a:cubicBezTo>
                  <a:pt x="2345" y="1612"/>
                  <a:pt x="1616" y="2426"/>
                  <a:pt x="1197" y="2385"/>
                </a:cubicBezTo>
                <a:close/>
              </a:path>
            </a:pathLst>
          </a:custGeom>
          <a:solidFill>
            <a:schemeClr val="bg1">
              <a:alpha val="0"/>
            </a:schemeClr>
          </a:solidFill>
          <a:ln w="31750">
            <a:gradFill flip="none" rotWithShape="1">
              <a:gsLst>
                <a:gs pos="0">
                  <a:schemeClr val="accent3"/>
                </a:gs>
                <a:gs pos="100000">
                  <a:schemeClr val="accent2"/>
                </a:gs>
              </a:gsLst>
              <a:lin ang="2700000" scaled="1"/>
              <a:tileRect/>
            </a:gradFill>
            <a:round/>
            <a:headEnd/>
            <a:tailEnd/>
          </a:ln>
        </p:spPr>
        <p:txBody>
          <a:bodyPr vert="horz" wrap="square" lIns="91440" tIns="45720" rIns="91440" bIns="45720" numCol="1" anchor="t" anchorCtr="0" compatLnSpc="1">
            <a:prstTxWarp prst="textNoShape">
              <a:avLst/>
            </a:prstTxWarp>
          </a:bodyP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pitchFamily="2" charset="0"/>
              <a:ea typeface="+mn-ea"/>
              <a:cs typeface="+mn-cs"/>
            </a:endParaRPr>
          </a:p>
        </p:txBody>
      </p:sp>
      <p:sp>
        <p:nvSpPr>
          <p:cNvPr id="14" name="Freeform 5">
            <a:extLst>
              <a:ext uri="{FF2B5EF4-FFF2-40B4-BE49-F238E27FC236}">
                <a16:creationId xmlns:a16="http://schemas.microsoft.com/office/drawing/2014/main" id="{331068A1-2FE9-933C-3D17-8978CB3275E3}"/>
              </a:ext>
            </a:extLst>
          </p:cNvPr>
          <p:cNvSpPr>
            <a:spLocks/>
          </p:cNvSpPr>
          <p:nvPr/>
        </p:nvSpPr>
        <p:spPr bwMode="auto">
          <a:xfrm>
            <a:off x="3635388" y="2173624"/>
            <a:ext cx="2256928" cy="2249752"/>
          </a:xfrm>
          <a:custGeom>
            <a:avLst/>
            <a:gdLst>
              <a:gd name="T0" fmla="*/ 1197 w 2434"/>
              <a:gd name="T1" fmla="*/ 2385 h 2426"/>
              <a:gd name="T2" fmla="*/ 4 w 2434"/>
              <a:gd name="T3" fmla="*/ 1193 h 2426"/>
              <a:gd name="T4" fmla="*/ 1197 w 2434"/>
              <a:gd name="T5" fmla="*/ 0 h 2426"/>
              <a:gd name="T6" fmla="*/ 2389 w 2434"/>
              <a:gd name="T7" fmla="*/ 1193 h 2426"/>
              <a:gd name="T8" fmla="*/ 1197 w 2434"/>
              <a:gd name="T9" fmla="*/ 2385 h 2426"/>
            </a:gdLst>
            <a:ahLst/>
            <a:cxnLst>
              <a:cxn ang="0">
                <a:pos x="T0" y="T1"/>
              </a:cxn>
              <a:cxn ang="0">
                <a:pos x="T2" y="T3"/>
              </a:cxn>
              <a:cxn ang="0">
                <a:pos x="T4" y="T5"/>
              </a:cxn>
              <a:cxn ang="0">
                <a:pos x="T6" y="T7"/>
              </a:cxn>
              <a:cxn ang="0">
                <a:pos x="T8" y="T9"/>
              </a:cxn>
            </a:cxnLst>
            <a:rect l="0" t="0" r="r" b="b"/>
            <a:pathLst>
              <a:path w="2434" h="2426">
                <a:moveTo>
                  <a:pt x="1197" y="2385"/>
                </a:moveTo>
                <a:cubicBezTo>
                  <a:pt x="777" y="2345"/>
                  <a:pt x="8" y="1614"/>
                  <a:pt x="4" y="1193"/>
                </a:cubicBezTo>
                <a:cubicBezTo>
                  <a:pt x="0" y="771"/>
                  <a:pt x="775" y="0"/>
                  <a:pt x="1197" y="0"/>
                </a:cubicBezTo>
                <a:cubicBezTo>
                  <a:pt x="1618" y="0"/>
                  <a:pt x="2434" y="773"/>
                  <a:pt x="2389" y="1193"/>
                </a:cubicBezTo>
                <a:cubicBezTo>
                  <a:pt x="2345" y="1612"/>
                  <a:pt x="1616" y="2426"/>
                  <a:pt x="1197" y="2385"/>
                </a:cubicBezTo>
                <a:close/>
              </a:path>
            </a:pathLst>
          </a:custGeom>
          <a:solidFill>
            <a:schemeClr val="bg1">
              <a:alpha val="0"/>
            </a:schemeClr>
          </a:solidFill>
          <a:ln w="31750">
            <a:gradFill flip="none" rotWithShape="1">
              <a:gsLst>
                <a:gs pos="0">
                  <a:schemeClr val="accent3"/>
                </a:gs>
                <a:gs pos="100000">
                  <a:schemeClr val="accent2"/>
                </a:gs>
              </a:gsLst>
              <a:lin ang="2700000" scaled="1"/>
              <a:tileRect/>
            </a:gradFill>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Open Sans" pitchFamily="2" charset="0"/>
            </a:endParaRPr>
          </a:p>
        </p:txBody>
      </p:sp>
      <p:sp>
        <p:nvSpPr>
          <p:cNvPr id="15" name="Freeform 5">
            <a:extLst>
              <a:ext uri="{FF2B5EF4-FFF2-40B4-BE49-F238E27FC236}">
                <a16:creationId xmlns:a16="http://schemas.microsoft.com/office/drawing/2014/main" id="{A335A927-4C2F-7F43-4E26-D8896B1E9208}"/>
              </a:ext>
            </a:extLst>
          </p:cNvPr>
          <p:cNvSpPr>
            <a:spLocks/>
          </p:cNvSpPr>
          <p:nvPr/>
        </p:nvSpPr>
        <p:spPr bwMode="auto">
          <a:xfrm>
            <a:off x="6299684" y="2173624"/>
            <a:ext cx="2256928" cy="2249752"/>
          </a:xfrm>
          <a:custGeom>
            <a:avLst/>
            <a:gdLst>
              <a:gd name="T0" fmla="*/ 1197 w 2434"/>
              <a:gd name="T1" fmla="*/ 2385 h 2426"/>
              <a:gd name="T2" fmla="*/ 4 w 2434"/>
              <a:gd name="T3" fmla="*/ 1193 h 2426"/>
              <a:gd name="T4" fmla="*/ 1197 w 2434"/>
              <a:gd name="T5" fmla="*/ 0 h 2426"/>
              <a:gd name="T6" fmla="*/ 2389 w 2434"/>
              <a:gd name="T7" fmla="*/ 1193 h 2426"/>
              <a:gd name="T8" fmla="*/ 1197 w 2434"/>
              <a:gd name="T9" fmla="*/ 2385 h 2426"/>
            </a:gdLst>
            <a:ahLst/>
            <a:cxnLst>
              <a:cxn ang="0">
                <a:pos x="T0" y="T1"/>
              </a:cxn>
              <a:cxn ang="0">
                <a:pos x="T2" y="T3"/>
              </a:cxn>
              <a:cxn ang="0">
                <a:pos x="T4" y="T5"/>
              </a:cxn>
              <a:cxn ang="0">
                <a:pos x="T6" y="T7"/>
              </a:cxn>
              <a:cxn ang="0">
                <a:pos x="T8" y="T9"/>
              </a:cxn>
            </a:cxnLst>
            <a:rect l="0" t="0" r="r" b="b"/>
            <a:pathLst>
              <a:path w="2434" h="2426">
                <a:moveTo>
                  <a:pt x="1197" y="2385"/>
                </a:moveTo>
                <a:cubicBezTo>
                  <a:pt x="777" y="2345"/>
                  <a:pt x="8" y="1614"/>
                  <a:pt x="4" y="1193"/>
                </a:cubicBezTo>
                <a:cubicBezTo>
                  <a:pt x="0" y="771"/>
                  <a:pt x="775" y="0"/>
                  <a:pt x="1197" y="0"/>
                </a:cubicBezTo>
                <a:cubicBezTo>
                  <a:pt x="1618" y="0"/>
                  <a:pt x="2434" y="773"/>
                  <a:pt x="2389" y="1193"/>
                </a:cubicBezTo>
                <a:cubicBezTo>
                  <a:pt x="2345" y="1612"/>
                  <a:pt x="1616" y="2426"/>
                  <a:pt x="1197" y="2385"/>
                </a:cubicBezTo>
                <a:close/>
              </a:path>
            </a:pathLst>
          </a:custGeom>
          <a:solidFill>
            <a:schemeClr val="bg1">
              <a:alpha val="0"/>
            </a:schemeClr>
          </a:solidFill>
          <a:ln w="31750">
            <a:gradFill flip="none" rotWithShape="1">
              <a:gsLst>
                <a:gs pos="0">
                  <a:schemeClr val="accent3"/>
                </a:gs>
                <a:gs pos="100000">
                  <a:schemeClr val="accent2"/>
                </a:gs>
              </a:gsLst>
              <a:lin ang="2700000" scaled="1"/>
              <a:tileRect/>
            </a:gradFill>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Open Sans" pitchFamily="2" charset="0"/>
            </a:endParaRPr>
          </a:p>
        </p:txBody>
      </p:sp>
      <p:sp>
        <p:nvSpPr>
          <p:cNvPr id="16" name="Freeform 5">
            <a:extLst>
              <a:ext uri="{FF2B5EF4-FFF2-40B4-BE49-F238E27FC236}">
                <a16:creationId xmlns:a16="http://schemas.microsoft.com/office/drawing/2014/main" id="{69CF22A4-824A-3789-722B-98071941DF16}"/>
              </a:ext>
            </a:extLst>
          </p:cNvPr>
          <p:cNvSpPr>
            <a:spLocks/>
          </p:cNvSpPr>
          <p:nvPr/>
        </p:nvSpPr>
        <p:spPr bwMode="auto">
          <a:xfrm>
            <a:off x="8963980" y="2173624"/>
            <a:ext cx="2256928" cy="2249752"/>
          </a:xfrm>
          <a:custGeom>
            <a:avLst/>
            <a:gdLst>
              <a:gd name="T0" fmla="*/ 1197 w 2434"/>
              <a:gd name="T1" fmla="*/ 2385 h 2426"/>
              <a:gd name="T2" fmla="*/ 4 w 2434"/>
              <a:gd name="T3" fmla="*/ 1193 h 2426"/>
              <a:gd name="T4" fmla="*/ 1197 w 2434"/>
              <a:gd name="T5" fmla="*/ 0 h 2426"/>
              <a:gd name="T6" fmla="*/ 2389 w 2434"/>
              <a:gd name="T7" fmla="*/ 1193 h 2426"/>
              <a:gd name="T8" fmla="*/ 1197 w 2434"/>
              <a:gd name="T9" fmla="*/ 2385 h 2426"/>
            </a:gdLst>
            <a:ahLst/>
            <a:cxnLst>
              <a:cxn ang="0">
                <a:pos x="T0" y="T1"/>
              </a:cxn>
              <a:cxn ang="0">
                <a:pos x="T2" y="T3"/>
              </a:cxn>
              <a:cxn ang="0">
                <a:pos x="T4" y="T5"/>
              </a:cxn>
              <a:cxn ang="0">
                <a:pos x="T6" y="T7"/>
              </a:cxn>
              <a:cxn ang="0">
                <a:pos x="T8" y="T9"/>
              </a:cxn>
            </a:cxnLst>
            <a:rect l="0" t="0" r="r" b="b"/>
            <a:pathLst>
              <a:path w="2434" h="2426">
                <a:moveTo>
                  <a:pt x="1197" y="2385"/>
                </a:moveTo>
                <a:cubicBezTo>
                  <a:pt x="777" y="2345"/>
                  <a:pt x="8" y="1614"/>
                  <a:pt x="4" y="1193"/>
                </a:cubicBezTo>
                <a:cubicBezTo>
                  <a:pt x="0" y="771"/>
                  <a:pt x="775" y="0"/>
                  <a:pt x="1197" y="0"/>
                </a:cubicBezTo>
                <a:cubicBezTo>
                  <a:pt x="1618" y="0"/>
                  <a:pt x="2434" y="773"/>
                  <a:pt x="2389" y="1193"/>
                </a:cubicBezTo>
                <a:cubicBezTo>
                  <a:pt x="2345" y="1612"/>
                  <a:pt x="1616" y="2426"/>
                  <a:pt x="1197" y="2385"/>
                </a:cubicBezTo>
                <a:close/>
              </a:path>
            </a:pathLst>
          </a:custGeom>
          <a:solidFill>
            <a:schemeClr val="bg1">
              <a:alpha val="0"/>
            </a:schemeClr>
          </a:solidFill>
          <a:ln w="31750">
            <a:gradFill flip="none" rotWithShape="1">
              <a:gsLst>
                <a:gs pos="0">
                  <a:schemeClr val="accent3"/>
                </a:gs>
                <a:gs pos="100000">
                  <a:schemeClr val="accent2"/>
                </a:gs>
              </a:gsLst>
              <a:lin ang="2700000" scaled="1"/>
              <a:tileRect/>
            </a:gradFill>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Open Sans" pitchFamily="2" charset="0"/>
            </a:endParaRPr>
          </a:p>
        </p:txBody>
      </p:sp>
      <p:grpSp>
        <p:nvGrpSpPr>
          <p:cNvPr id="6" name="Group 5">
            <a:extLst>
              <a:ext uri="{FF2B5EF4-FFF2-40B4-BE49-F238E27FC236}">
                <a16:creationId xmlns:a16="http://schemas.microsoft.com/office/drawing/2014/main" id="{A7C42F5C-D9EE-4EA4-3147-8FBBD225ECA3}"/>
              </a:ext>
            </a:extLst>
          </p:cNvPr>
          <p:cNvGrpSpPr/>
          <p:nvPr/>
        </p:nvGrpSpPr>
        <p:grpSpPr>
          <a:xfrm>
            <a:off x="971092" y="4778442"/>
            <a:ext cx="2256930" cy="1150582"/>
            <a:chOff x="971092" y="4778442"/>
            <a:chExt cx="2256930" cy="1150582"/>
          </a:xfrm>
        </p:grpSpPr>
        <p:sp>
          <p:nvSpPr>
            <p:cNvPr id="18" name="TextBox 17">
              <a:extLst>
                <a:ext uri="{FF2B5EF4-FFF2-40B4-BE49-F238E27FC236}">
                  <a16:creationId xmlns:a16="http://schemas.microsoft.com/office/drawing/2014/main" id="{9966CEE1-344D-10F2-9623-D1F24853AEF1}"/>
                </a:ext>
              </a:extLst>
            </p:cNvPr>
            <p:cNvSpPr txBox="1"/>
            <p:nvPr/>
          </p:nvSpPr>
          <p:spPr>
            <a:xfrm>
              <a:off x="1587394" y="4778442"/>
              <a:ext cx="1024319" cy="338554"/>
            </a:xfrm>
            <a:prstGeom prst="rect">
              <a:avLst/>
            </a:prstGeom>
            <a:noFill/>
          </p:spPr>
          <p:txBody>
            <a:bodyPr wrap="none" lIns="0" rIns="0" rtlCol="0">
              <a:spAutoFit/>
            </a:bodyPr>
            <a:lstStyle/>
            <a:p>
              <a:pPr algn="ctr"/>
              <a:r>
                <a:rPr lang="en-GB" sz="1600" dirty="0">
                  <a:solidFill>
                    <a:schemeClr val="bg1"/>
                  </a:solidFill>
                  <a:latin typeface="+mj-lt"/>
                </a:rPr>
                <a:t>Smart Bin </a:t>
              </a:r>
              <a:endParaRPr lang="en-US" sz="1600" dirty="0">
                <a:solidFill>
                  <a:schemeClr val="bg1"/>
                </a:solidFill>
                <a:latin typeface="+mj-lt"/>
              </a:endParaRPr>
            </a:p>
          </p:txBody>
        </p:sp>
        <p:sp>
          <p:nvSpPr>
            <p:cNvPr id="19" name="TextBox 18">
              <a:extLst>
                <a:ext uri="{FF2B5EF4-FFF2-40B4-BE49-F238E27FC236}">
                  <a16:creationId xmlns:a16="http://schemas.microsoft.com/office/drawing/2014/main" id="{B44F6B32-89DA-E887-9E58-4AEF41DC3DFF}"/>
                </a:ext>
              </a:extLst>
            </p:cNvPr>
            <p:cNvSpPr txBox="1"/>
            <p:nvPr/>
          </p:nvSpPr>
          <p:spPr>
            <a:xfrm>
              <a:off x="971092" y="5168816"/>
              <a:ext cx="2256930" cy="760208"/>
            </a:xfrm>
            <a:prstGeom prst="rect">
              <a:avLst/>
            </a:prstGeom>
            <a:noFill/>
          </p:spPr>
          <p:txBody>
            <a:bodyPr wrap="square" lIns="0" rIns="0" rtlCol="0">
              <a:noAutofit/>
            </a:bodyPr>
            <a:lstStyle>
              <a:defPPr>
                <a:defRPr lang="en-US"/>
              </a:defPPr>
              <a:lvl1pPr algn="r">
                <a:lnSpc>
                  <a:spcPct val="150000"/>
                </a:lnSpc>
                <a:defRPr sz="1000">
                  <a:solidFill>
                    <a:schemeClr val="bg1">
                      <a:lumMod val="95000"/>
                    </a:schemeClr>
                  </a:solidFill>
                </a:defRPr>
              </a:lvl1pPr>
            </a:lstStyle>
            <a:p>
              <a:pPr algn="ctr"/>
              <a:r>
                <a:rPr lang="en-US" dirty="0"/>
                <a:t>Integrate smart bin technology with sensors and RFID tags for real-time monitoring of waste levels. Optimize collection routes based on data analytics, reducing operational costs and environmental impact </a:t>
              </a:r>
              <a:endParaRPr lang="en-GB" dirty="0"/>
            </a:p>
          </p:txBody>
        </p:sp>
      </p:grpSp>
      <p:grpSp>
        <p:nvGrpSpPr>
          <p:cNvPr id="29" name="Group 28">
            <a:extLst>
              <a:ext uri="{FF2B5EF4-FFF2-40B4-BE49-F238E27FC236}">
                <a16:creationId xmlns:a16="http://schemas.microsoft.com/office/drawing/2014/main" id="{593DF0C9-51BA-2D3F-F888-EEE0DE29B815}"/>
              </a:ext>
            </a:extLst>
          </p:cNvPr>
          <p:cNvGrpSpPr/>
          <p:nvPr/>
        </p:nvGrpSpPr>
        <p:grpSpPr>
          <a:xfrm>
            <a:off x="3727511" y="4778442"/>
            <a:ext cx="2072683" cy="1150582"/>
            <a:chOff x="3727511" y="4778442"/>
            <a:chExt cx="2072683" cy="1150582"/>
          </a:xfrm>
        </p:grpSpPr>
        <p:sp>
          <p:nvSpPr>
            <p:cNvPr id="21" name="TextBox 20">
              <a:extLst>
                <a:ext uri="{FF2B5EF4-FFF2-40B4-BE49-F238E27FC236}">
                  <a16:creationId xmlns:a16="http://schemas.microsoft.com/office/drawing/2014/main" id="{A7BA66EC-11F9-6B04-8D9A-A628F9B36664}"/>
                </a:ext>
              </a:extLst>
            </p:cNvPr>
            <p:cNvSpPr txBox="1"/>
            <p:nvPr/>
          </p:nvSpPr>
          <p:spPr>
            <a:xfrm>
              <a:off x="3727511" y="4778442"/>
              <a:ext cx="2072683" cy="338554"/>
            </a:xfrm>
            <a:prstGeom prst="rect">
              <a:avLst/>
            </a:prstGeom>
            <a:noFill/>
          </p:spPr>
          <p:txBody>
            <a:bodyPr wrap="none" lIns="0" rIns="0" rtlCol="0">
              <a:spAutoFit/>
            </a:bodyPr>
            <a:lstStyle/>
            <a:p>
              <a:pPr algn="ctr"/>
              <a:r>
                <a:rPr lang="en-GB" sz="1600" dirty="0">
                  <a:solidFill>
                    <a:schemeClr val="bg1"/>
                  </a:solidFill>
                  <a:latin typeface="+mj-lt"/>
                </a:rPr>
                <a:t>Community Platform</a:t>
              </a:r>
              <a:endParaRPr lang="en-US" sz="1600" dirty="0">
                <a:solidFill>
                  <a:schemeClr val="bg1"/>
                </a:solidFill>
                <a:latin typeface="+mj-lt"/>
              </a:endParaRPr>
            </a:p>
          </p:txBody>
        </p:sp>
        <p:sp>
          <p:nvSpPr>
            <p:cNvPr id="3" name="TextBox 2">
              <a:extLst>
                <a:ext uri="{FF2B5EF4-FFF2-40B4-BE49-F238E27FC236}">
                  <a16:creationId xmlns:a16="http://schemas.microsoft.com/office/drawing/2014/main" id="{5826E299-216A-9EB2-4069-2B0F55DF5E14}"/>
                </a:ext>
              </a:extLst>
            </p:cNvPr>
            <p:cNvSpPr txBox="1"/>
            <p:nvPr/>
          </p:nvSpPr>
          <p:spPr>
            <a:xfrm>
              <a:off x="3860076" y="5168816"/>
              <a:ext cx="1807553" cy="760208"/>
            </a:xfrm>
            <a:prstGeom prst="rect">
              <a:avLst/>
            </a:prstGeom>
            <a:noFill/>
          </p:spPr>
          <p:txBody>
            <a:bodyPr wrap="square" lIns="0" rIns="0" rtlCol="0">
              <a:noAutofit/>
            </a:bodyPr>
            <a:lstStyle>
              <a:defPPr>
                <a:defRPr lang="en-US"/>
              </a:defPPr>
              <a:lvl1pPr algn="r">
                <a:lnSpc>
                  <a:spcPct val="150000"/>
                </a:lnSpc>
                <a:defRPr sz="1000">
                  <a:solidFill>
                    <a:schemeClr val="bg1">
                      <a:lumMod val="95000"/>
                    </a:schemeClr>
                  </a:solidFill>
                </a:defRPr>
              </a:lvl1pPr>
            </a:lstStyle>
            <a:p>
              <a:pPr algn="ctr"/>
              <a:r>
                <a:rPr lang="en-US" dirty="0"/>
                <a:t>Create a community forum or social platform within the application for residents to share eco-friendly tips, experiences, and collaborate on local initiatives</a:t>
              </a:r>
              <a:endParaRPr lang="en-GB" dirty="0"/>
            </a:p>
          </p:txBody>
        </p:sp>
      </p:grpSp>
      <p:grpSp>
        <p:nvGrpSpPr>
          <p:cNvPr id="30" name="Group 29">
            <a:extLst>
              <a:ext uri="{FF2B5EF4-FFF2-40B4-BE49-F238E27FC236}">
                <a16:creationId xmlns:a16="http://schemas.microsoft.com/office/drawing/2014/main" id="{620D7917-25E5-8699-6CF5-7EF36AEE8028}"/>
              </a:ext>
            </a:extLst>
          </p:cNvPr>
          <p:cNvGrpSpPr/>
          <p:nvPr/>
        </p:nvGrpSpPr>
        <p:grpSpPr>
          <a:xfrm>
            <a:off x="6187072" y="4778442"/>
            <a:ext cx="2482153" cy="1150582"/>
            <a:chOff x="6187072" y="4778442"/>
            <a:chExt cx="2482153" cy="1150582"/>
          </a:xfrm>
        </p:grpSpPr>
        <p:sp>
          <p:nvSpPr>
            <p:cNvPr id="24" name="TextBox 23">
              <a:extLst>
                <a:ext uri="{FF2B5EF4-FFF2-40B4-BE49-F238E27FC236}">
                  <a16:creationId xmlns:a16="http://schemas.microsoft.com/office/drawing/2014/main" id="{C5BE18E7-7955-8A14-C3E0-422621F272AE}"/>
                </a:ext>
              </a:extLst>
            </p:cNvPr>
            <p:cNvSpPr txBox="1"/>
            <p:nvPr/>
          </p:nvSpPr>
          <p:spPr>
            <a:xfrm>
              <a:off x="6187072" y="4778442"/>
              <a:ext cx="2482153" cy="338554"/>
            </a:xfrm>
            <a:prstGeom prst="rect">
              <a:avLst/>
            </a:prstGeom>
            <a:noFill/>
          </p:spPr>
          <p:txBody>
            <a:bodyPr wrap="none" lIns="0" rIns="0" rtlCol="0">
              <a:spAutoFit/>
            </a:bodyPr>
            <a:lstStyle/>
            <a:p>
              <a:pPr algn="ctr"/>
              <a:r>
                <a:rPr lang="en-GB" sz="1600" dirty="0">
                  <a:solidFill>
                    <a:schemeClr val="bg1"/>
                  </a:solidFill>
                  <a:latin typeface="+mj-lt"/>
                </a:rPr>
                <a:t>Waste Disposal Guidance</a:t>
              </a:r>
              <a:endParaRPr lang="en-US" sz="1600" dirty="0">
                <a:solidFill>
                  <a:schemeClr val="bg1"/>
                </a:solidFill>
                <a:latin typeface="+mj-lt"/>
              </a:endParaRPr>
            </a:p>
          </p:txBody>
        </p:sp>
        <p:sp>
          <p:nvSpPr>
            <p:cNvPr id="4" name="TextBox 3">
              <a:extLst>
                <a:ext uri="{FF2B5EF4-FFF2-40B4-BE49-F238E27FC236}">
                  <a16:creationId xmlns:a16="http://schemas.microsoft.com/office/drawing/2014/main" id="{1DA3C62A-0A55-D87E-D506-EB7E13894609}"/>
                </a:ext>
              </a:extLst>
            </p:cNvPr>
            <p:cNvSpPr txBox="1"/>
            <p:nvPr/>
          </p:nvSpPr>
          <p:spPr>
            <a:xfrm>
              <a:off x="6299684" y="5168816"/>
              <a:ext cx="2256930" cy="760208"/>
            </a:xfrm>
            <a:prstGeom prst="rect">
              <a:avLst/>
            </a:prstGeom>
            <a:noFill/>
          </p:spPr>
          <p:txBody>
            <a:bodyPr wrap="square" lIns="0" rIns="0" rtlCol="0">
              <a:noAutofit/>
            </a:bodyPr>
            <a:lstStyle>
              <a:defPPr>
                <a:defRPr lang="en-US"/>
              </a:defPPr>
              <a:lvl1pPr algn="r">
                <a:lnSpc>
                  <a:spcPct val="150000"/>
                </a:lnSpc>
                <a:defRPr sz="1000">
                  <a:solidFill>
                    <a:schemeClr val="bg1">
                      <a:lumMod val="95000"/>
                    </a:schemeClr>
                  </a:solidFill>
                </a:defRPr>
              </a:lvl1pPr>
            </a:lstStyle>
            <a:p>
              <a:pPr algn="ctr"/>
              <a:r>
                <a:rPr lang="en-US" dirty="0"/>
                <a:t>Provide guidelines and information on the proper disposal of hazardous waste, ensuring residents follow safe practices and comply with regulations.</a:t>
              </a:r>
              <a:endParaRPr lang="en-GB" dirty="0"/>
            </a:p>
          </p:txBody>
        </p:sp>
      </p:grpSp>
      <p:grpSp>
        <p:nvGrpSpPr>
          <p:cNvPr id="31" name="Group 30">
            <a:extLst>
              <a:ext uri="{FF2B5EF4-FFF2-40B4-BE49-F238E27FC236}">
                <a16:creationId xmlns:a16="http://schemas.microsoft.com/office/drawing/2014/main" id="{B9ACBD04-34B3-AC7F-C19C-75B826B37FB2}"/>
              </a:ext>
            </a:extLst>
          </p:cNvPr>
          <p:cNvGrpSpPr/>
          <p:nvPr/>
        </p:nvGrpSpPr>
        <p:grpSpPr>
          <a:xfrm>
            <a:off x="9099495" y="4778442"/>
            <a:ext cx="1985900" cy="1150582"/>
            <a:chOff x="9099495" y="4778442"/>
            <a:chExt cx="1985900" cy="1150582"/>
          </a:xfrm>
        </p:grpSpPr>
        <p:sp>
          <p:nvSpPr>
            <p:cNvPr id="27" name="TextBox 26">
              <a:extLst>
                <a:ext uri="{FF2B5EF4-FFF2-40B4-BE49-F238E27FC236}">
                  <a16:creationId xmlns:a16="http://schemas.microsoft.com/office/drawing/2014/main" id="{51956ACB-6CC1-0910-8335-AE2E968A7B17}"/>
                </a:ext>
              </a:extLst>
            </p:cNvPr>
            <p:cNvSpPr txBox="1"/>
            <p:nvPr/>
          </p:nvSpPr>
          <p:spPr>
            <a:xfrm>
              <a:off x="9231824" y="4778442"/>
              <a:ext cx="1721240" cy="338554"/>
            </a:xfrm>
            <a:prstGeom prst="rect">
              <a:avLst/>
            </a:prstGeom>
            <a:noFill/>
          </p:spPr>
          <p:txBody>
            <a:bodyPr wrap="none" lIns="0" rIns="0" rtlCol="0">
              <a:spAutoFit/>
            </a:bodyPr>
            <a:lstStyle/>
            <a:p>
              <a:pPr algn="ctr"/>
              <a:r>
                <a:rPr lang="en-GB" sz="1600" dirty="0">
                  <a:solidFill>
                    <a:schemeClr val="bg1"/>
                  </a:solidFill>
                  <a:latin typeface="+mj-lt"/>
                </a:rPr>
                <a:t>Emergency Alerts</a:t>
              </a:r>
              <a:endParaRPr lang="en-US" sz="1600" dirty="0">
                <a:solidFill>
                  <a:schemeClr val="bg1"/>
                </a:solidFill>
                <a:latin typeface="+mj-lt"/>
              </a:endParaRPr>
            </a:p>
          </p:txBody>
        </p:sp>
        <p:sp>
          <p:nvSpPr>
            <p:cNvPr id="5" name="TextBox 4">
              <a:extLst>
                <a:ext uri="{FF2B5EF4-FFF2-40B4-BE49-F238E27FC236}">
                  <a16:creationId xmlns:a16="http://schemas.microsoft.com/office/drawing/2014/main" id="{FBE034F7-1362-DA7B-3E38-4DFE93CA4DD7}"/>
                </a:ext>
              </a:extLst>
            </p:cNvPr>
            <p:cNvSpPr txBox="1"/>
            <p:nvPr/>
          </p:nvSpPr>
          <p:spPr>
            <a:xfrm>
              <a:off x="9099495" y="5168816"/>
              <a:ext cx="1985900" cy="760208"/>
            </a:xfrm>
            <a:prstGeom prst="rect">
              <a:avLst/>
            </a:prstGeom>
            <a:noFill/>
          </p:spPr>
          <p:txBody>
            <a:bodyPr wrap="square" lIns="0" rIns="0" rtlCol="0">
              <a:noAutofit/>
            </a:bodyPr>
            <a:lstStyle>
              <a:defPPr>
                <a:defRPr lang="en-US"/>
              </a:defPPr>
              <a:lvl1pPr algn="r">
                <a:lnSpc>
                  <a:spcPct val="150000"/>
                </a:lnSpc>
                <a:defRPr sz="1000">
                  <a:solidFill>
                    <a:schemeClr val="bg1">
                      <a:lumMod val="95000"/>
                    </a:schemeClr>
                  </a:solidFill>
                </a:defRPr>
              </a:lvl1pPr>
            </a:lstStyle>
            <a:p>
              <a:pPr algn="ctr"/>
              <a:r>
                <a:rPr lang="en-US" dirty="0"/>
                <a:t>Integrate an alert system to notify residents of environmental hazards, such as pollution or extreme weather events, ensuring their safety.</a:t>
              </a:r>
              <a:endParaRPr lang="en-GB" dirty="0"/>
            </a:p>
          </p:txBody>
        </p:sp>
      </p:grpSp>
    </p:spTree>
    <p:extLst>
      <p:ext uri="{BB962C8B-B14F-4D97-AF65-F5344CB8AC3E}">
        <p14:creationId xmlns:p14="http://schemas.microsoft.com/office/powerpoint/2010/main" val="4088984542"/>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1000" fill="hold"/>
                                        <p:tgtEl>
                                          <p:spTgt spid="13"/>
                                        </p:tgtEl>
                                        <p:attrNameLst>
                                          <p:attrName>ppt_w</p:attrName>
                                        </p:attrNameLst>
                                      </p:cBhvr>
                                      <p:tavLst>
                                        <p:tav tm="0">
                                          <p:val>
                                            <p:fltVal val="0"/>
                                          </p:val>
                                        </p:tav>
                                        <p:tav tm="100000">
                                          <p:val>
                                            <p:strVal val="#ppt_w"/>
                                          </p:val>
                                        </p:tav>
                                      </p:tavLst>
                                    </p:anim>
                                    <p:anim calcmode="lin" valueType="num">
                                      <p:cBhvr>
                                        <p:cTn id="8" dur="1000" fill="hold"/>
                                        <p:tgtEl>
                                          <p:spTgt spid="13"/>
                                        </p:tgtEl>
                                        <p:attrNameLst>
                                          <p:attrName>ppt_h</p:attrName>
                                        </p:attrNameLst>
                                      </p:cBhvr>
                                      <p:tavLst>
                                        <p:tav tm="0">
                                          <p:val>
                                            <p:fltVal val="0"/>
                                          </p:val>
                                        </p:tav>
                                        <p:tav tm="100000">
                                          <p:val>
                                            <p:strVal val="#ppt_h"/>
                                          </p:val>
                                        </p:tav>
                                      </p:tavLst>
                                    </p:anim>
                                    <p:anim calcmode="lin" valueType="num">
                                      <p:cBhvr>
                                        <p:cTn id="9" dur="1000" fill="hold"/>
                                        <p:tgtEl>
                                          <p:spTgt spid="13"/>
                                        </p:tgtEl>
                                        <p:attrNameLst>
                                          <p:attrName>style.rotation</p:attrName>
                                        </p:attrNameLst>
                                      </p:cBhvr>
                                      <p:tavLst>
                                        <p:tav tm="0">
                                          <p:val>
                                            <p:fltVal val="90"/>
                                          </p:val>
                                        </p:tav>
                                        <p:tav tm="100000">
                                          <p:val>
                                            <p:fltVal val="0"/>
                                          </p:val>
                                        </p:tav>
                                      </p:tavLst>
                                    </p:anim>
                                    <p:animEffect transition="in" filter="fade">
                                      <p:cBhvr>
                                        <p:cTn id="10" dur="1000"/>
                                        <p:tgtEl>
                                          <p:spTgt spid="13"/>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p:cTn id="13" dur="1000" fill="hold"/>
                                        <p:tgtEl>
                                          <p:spTgt spid="14"/>
                                        </p:tgtEl>
                                        <p:attrNameLst>
                                          <p:attrName>ppt_w</p:attrName>
                                        </p:attrNameLst>
                                      </p:cBhvr>
                                      <p:tavLst>
                                        <p:tav tm="0">
                                          <p:val>
                                            <p:fltVal val="0"/>
                                          </p:val>
                                        </p:tav>
                                        <p:tav tm="100000">
                                          <p:val>
                                            <p:strVal val="#ppt_w"/>
                                          </p:val>
                                        </p:tav>
                                      </p:tavLst>
                                    </p:anim>
                                    <p:anim calcmode="lin" valueType="num">
                                      <p:cBhvr>
                                        <p:cTn id="14" dur="1000" fill="hold"/>
                                        <p:tgtEl>
                                          <p:spTgt spid="14"/>
                                        </p:tgtEl>
                                        <p:attrNameLst>
                                          <p:attrName>ppt_h</p:attrName>
                                        </p:attrNameLst>
                                      </p:cBhvr>
                                      <p:tavLst>
                                        <p:tav tm="0">
                                          <p:val>
                                            <p:fltVal val="0"/>
                                          </p:val>
                                        </p:tav>
                                        <p:tav tm="100000">
                                          <p:val>
                                            <p:strVal val="#ppt_h"/>
                                          </p:val>
                                        </p:tav>
                                      </p:tavLst>
                                    </p:anim>
                                    <p:anim calcmode="lin" valueType="num">
                                      <p:cBhvr>
                                        <p:cTn id="15" dur="1000" fill="hold"/>
                                        <p:tgtEl>
                                          <p:spTgt spid="14"/>
                                        </p:tgtEl>
                                        <p:attrNameLst>
                                          <p:attrName>style.rotation</p:attrName>
                                        </p:attrNameLst>
                                      </p:cBhvr>
                                      <p:tavLst>
                                        <p:tav tm="0">
                                          <p:val>
                                            <p:fltVal val="90"/>
                                          </p:val>
                                        </p:tav>
                                        <p:tav tm="100000">
                                          <p:val>
                                            <p:fltVal val="0"/>
                                          </p:val>
                                        </p:tav>
                                      </p:tavLst>
                                    </p:anim>
                                    <p:animEffect transition="in" filter="fade">
                                      <p:cBhvr>
                                        <p:cTn id="16" dur="1000"/>
                                        <p:tgtEl>
                                          <p:spTgt spid="14"/>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p:cTn id="19" dur="1000" fill="hold"/>
                                        <p:tgtEl>
                                          <p:spTgt spid="15"/>
                                        </p:tgtEl>
                                        <p:attrNameLst>
                                          <p:attrName>ppt_w</p:attrName>
                                        </p:attrNameLst>
                                      </p:cBhvr>
                                      <p:tavLst>
                                        <p:tav tm="0">
                                          <p:val>
                                            <p:fltVal val="0"/>
                                          </p:val>
                                        </p:tav>
                                        <p:tav tm="100000">
                                          <p:val>
                                            <p:strVal val="#ppt_w"/>
                                          </p:val>
                                        </p:tav>
                                      </p:tavLst>
                                    </p:anim>
                                    <p:anim calcmode="lin" valueType="num">
                                      <p:cBhvr>
                                        <p:cTn id="20" dur="1000" fill="hold"/>
                                        <p:tgtEl>
                                          <p:spTgt spid="15"/>
                                        </p:tgtEl>
                                        <p:attrNameLst>
                                          <p:attrName>ppt_h</p:attrName>
                                        </p:attrNameLst>
                                      </p:cBhvr>
                                      <p:tavLst>
                                        <p:tav tm="0">
                                          <p:val>
                                            <p:fltVal val="0"/>
                                          </p:val>
                                        </p:tav>
                                        <p:tav tm="100000">
                                          <p:val>
                                            <p:strVal val="#ppt_h"/>
                                          </p:val>
                                        </p:tav>
                                      </p:tavLst>
                                    </p:anim>
                                    <p:anim calcmode="lin" valueType="num">
                                      <p:cBhvr>
                                        <p:cTn id="21" dur="1000" fill="hold"/>
                                        <p:tgtEl>
                                          <p:spTgt spid="15"/>
                                        </p:tgtEl>
                                        <p:attrNameLst>
                                          <p:attrName>style.rotation</p:attrName>
                                        </p:attrNameLst>
                                      </p:cBhvr>
                                      <p:tavLst>
                                        <p:tav tm="0">
                                          <p:val>
                                            <p:fltVal val="90"/>
                                          </p:val>
                                        </p:tav>
                                        <p:tav tm="100000">
                                          <p:val>
                                            <p:fltVal val="0"/>
                                          </p:val>
                                        </p:tav>
                                      </p:tavLst>
                                    </p:anim>
                                    <p:animEffect transition="in" filter="fade">
                                      <p:cBhvr>
                                        <p:cTn id="22" dur="1000"/>
                                        <p:tgtEl>
                                          <p:spTgt spid="15"/>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anim calcmode="lin" valueType="num">
                                      <p:cBhvr>
                                        <p:cTn id="25" dur="1000" fill="hold"/>
                                        <p:tgtEl>
                                          <p:spTgt spid="16"/>
                                        </p:tgtEl>
                                        <p:attrNameLst>
                                          <p:attrName>ppt_w</p:attrName>
                                        </p:attrNameLst>
                                      </p:cBhvr>
                                      <p:tavLst>
                                        <p:tav tm="0">
                                          <p:val>
                                            <p:fltVal val="0"/>
                                          </p:val>
                                        </p:tav>
                                        <p:tav tm="100000">
                                          <p:val>
                                            <p:strVal val="#ppt_w"/>
                                          </p:val>
                                        </p:tav>
                                      </p:tavLst>
                                    </p:anim>
                                    <p:anim calcmode="lin" valueType="num">
                                      <p:cBhvr>
                                        <p:cTn id="26" dur="1000" fill="hold"/>
                                        <p:tgtEl>
                                          <p:spTgt spid="16"/>
                                        </p:tgtEl>
                                        <p:attrNameLst>
                                          <p:attrName>ppt_h</p:attrName>
                                        </p:attrNameLst>
                                      </p:cBhvr>
                                      <p:tavLst>
                                        <p:tav tm="0">
                                          <p:val>
                                            <p:fltVal val="0"/>
                                          </p:val>
                                        </p:tav>
                                        <p:tav tm="100000">
                                          <p:val>
                                            <p:strVal val="#ppt_h"/>
                                          </p:val>
                                        </p:tav>
                                      </p:tavLst>
                                    </p:anim>
                                    <p:anim calcmode="lin" valueType="num">
                                      <p:cBhvr>
                                        <p:cTn id="27" dur="1000" fill="hold"/>
                                        <p:tgtEl>
                                          <p:spTgt spid="16"/>
                                        </p:tgtEl>
                                        <p:attrNameLst>
                                          <p:attrName>style.rotation</p:attrName>
                                        </p:attrNameLst>
                                      </p:cBhvr>
                                      <p:tavLst>
                                        <p:tav tm="0">
                                          <p:val>
                                            <p:fltVal val="90"/>
                                          </p:val>
                                        </p:tav>
                                        <p:tav tm="100000">
                                          <p:val>
                                            <p:fltVal val="0"/>
                                          </p:val>
                                        </p:tav>
                                      </p:tavLst>
                                    </p:anim>
                                    <p:animEffect transition="in" filter="fade">
                                      <p:cBhvr>
                                        <p:cTn id="28" dur="1000"/>
                                        <p:tgtEl>
                                          <p:spTgt spid="16"/>
                                        </p:tgtEl>
                                      </p:cBhvr>
                                    </p:animEffect>
                                  </p:childTnLst>
                                </p:cTn>
                              </p:par>
                            </p:childTnLst>
                          </p:cTn>
                        </p:par>
                        <p:par>
                          <p:cTn id="29" fill="hold">
                            <p:stCondLst>
                              <p:cond delay="1000"/>
                            </p:stCondLst>
                            <p:childTnLst>
                              <p:par>
                                <p:cTn id="30" presetID="42" presetClass="entr" presetSubtype="0" fill="hold" grpId="0" nodeType="afterEffect">
                                  <p:stCondLst>
                                    <p:cond delay="0"/>
                                  </p:stCondLst>
                                  <p:childTnLst>
                                    <p:set>
                                      <p:cBhvr>
                                        <p:cTn id="31" dur="1" fill="hold">
                                          <p:stCondLst>
                                            <p:cond delay="0"/>
                                          </p:stCondLst>
                                        </p:cTn>
                                        <p:tgtEl>
                                          <p:spTgt spid="7">
                                            <p:txEl>
                                              <p:pRg st="0" end="0"/>
                                            </p:txEl>
                                          </p:spTgt>
                                        </p:tgtEl>
                                        <p:attrNameLst>
                                          <p:attrName>style.visibility</p:attrName>
                                        </p:attrNameLst>
                                      </p:cBhvr>
                                      <p:to>
                                        <p:strVal val="visible"/>
                                      </p:to>
                                    </p:set>
                                    <p:animEffect transition="in" filter="fade">
                                      <p:cBhvr>
                                        <p:cTn id="32" dur="1000"/>
                                        <p:tgtEl>
                                          <p:spTgt spid="7">
                                            <p:txEl>
                                              <p:pRg st="0" end="0"/>
                                            </p:txEl>
                                          </p:spTgt>
                                        </p:tgtEl>
                                      </p:cBhvr>
                                    </p:animEffect>
                                    <p:anim calcmode="lin" valueType="num">
                                      <p:cBhvr>
                                        <p:cTn id="33"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34" dur="1000" fill="hold"/>
                                        <p:tgtEl>
                                          <p:spTgt spid="7">
                                            <p:txEl>
                                              <p:pRg st="0" end="0"/>
                                            </p:txEl>
                                          </p:spTgt>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1000"/>
                                        <p:tgtEl>
                                          <p:spTgt spid="12"/>
                                        </p:tgtEl>
                                      </p:cBhvr>
                                    </p:animEffect>
                                    <p:anim calcmode="lin" valueType="num">
                                      <p:cBhvr>
                                        <p:cTn id="38" dur="1000" fill="hold"/>
                                        <p:tgtEl>
                                          <p:spTgt spid="12"/>
                                        </p:tgtEl>
                                        <p:attrNameLst>
                                          <p:attrName>ppt_x</p:attrName>
                                        </p:attrNameLst>
                                      </p:cBhvr>
                                      <p:tavLst>
                                        <p:tav tm="0">
                                          <p:val>
                                            <p:strVal val="#ppt_x"/>
                                          </p:val>
                                        </p:tav>
                                        <p:tav tm="100000">
                                          <p:val>
                                            <p:strVal val="#ppt_x"/>
                                          </p:val>
                                        </p:tav>
                                      </p:tavLst>
                                    </p:anim>
                                    <p:anim calcmode="lin" valueType="num">
                                      <p:cBhvr>
                                        <p:cTn id="39" dur="1000" fill="hold"/>
                                        <p:tgtEl>
                                          <p:spTgt spid="12"/>
                                        </p:tgtEl>
                                        <p:attrNameLst>
                                          <p:attrName>ppt_y</p:attrName>
                                        </p:attrNameLst>
                                      </p:cBhvr>
                                      <p:tavLst>
                                        <p:tav tm="0">
                                          <p:val>
                                            <p:strVal val="#ppt_y+.1"/>
                                          </p:val>
                                        </p:tav>
                                        <p:tav tm="100000">
                                          <p:val>
                                            <p:strVal val="#ppt_y"/>
                                          </p:val>
                                        </p:tav>
                                      </p:tavLst>
                                    </p:anim>
                                  </p:childTnLst>
                                </p:cTn>
                              </p:par>
                              <p:par>
                                <p:cTn id="40" presetID="2" presetClass="entr" presetSubtype="4" decel="100000" fill="hold" nodeType="withEffect">
                                  <p:stCondLst>
                                    <p:cond delay="0"/>
                                  </p:stCondLst>
                                  <p:childTnLst>
                                    <p:set>
                                      <p:cBhvr>
                                        <p:cTn id="41" dur="1" fill="hold">
                                          <p:stCondLst>
                                            <p:cond delay="0"/>
                                          </p:stCondLst>
                                        </p:cTn>
                                        <p:tgtEl>
                                          <p:spTgt spid="6"/>
                                        </p:tgtEl>
                                        <p:attrNameLst>
                                          <p:attrName>style.visibility</p:attrName>
                                        </p:attrNameLst>
                                      </p:cBhvr>
                                      <p:to>
                                        <p:strVal val="visible"/>
                                      </p:to>
                                    </p:set>
                                    <p:anim calcmode="lin" valueType="num">
                                      <p:cBhvr additive="base">
                                        <p:cTn id="42" dur="1000" fill="hold"/>
                                        <p:tgtEl>
                                          <p:spTgt spid="6"/>
                                        </p:tgtEl>
                                        <p:attrNameLst>
                                          <p:attrName>ppt_x</p:attrName>
                                        </p:attrNameLst>
                                      </p:cBhvr>
                                      <p:tavLst>
                                        <p:tav tm="0">
                                          <p:val>
                                            <p:strVal val="#ppt_x"/>
                                          </p:val>
                                        </p:tav>
                                        <p:tav tm="100000">
                                          <p:val>
                                            <p:strVal val="#ppt_x"/>
                                          </p:val>
                                        </p:tav>
                                      </p:tavLst>
                                    </p:anim>
                                    <p:anim calcmode="lin" valueType="num">
                                      <p:cBhvr additive="base">
                                        <p:cTn id="43" dur="1000" fill="hold"/>
                                        <p:tgtEl>
                                          <p:spTgt spid="6"/>
                                        </p:tgtEl>
                                        <p:attrNameLst>
                                          <p:attrName>ppt_y</p:attrName>
                                        </p:attrNameLst>
                                      </p:cBhvr>
                                      <p:tavLst>
                                        <p:tav tm="0">
                                          <p:val>
                                            <p:strVal val="1+#ppt_h/2"/>
                                          </p:val>
                                        </p:tav>
                                        <p:tav tm="100000">
                                          <p:val>
                                            <p:strVal val="#ppt_y"/>
                                          </p:val>
                                        </p:tav>
                                      </p:tavLst>
                                    </p:anim>
                                  </p:childTnLst>
                                </p:cTn>
                              </p:par>
                              <p:par>
                                <p:cTn id="44" presetID="2" presetClass="entr" presetSubtype="4" decel="100000" fill="hold" nodeType="withEffect">
                                  <p:stCondLst>
                                    <p:cond delay="0"/>
                                  </p:stCondLst>
                                  <p:childTnLst>
                                    <p:set>
                                      <p:cBhvr>
                                        <p:cTn id="45" dur="1" fill="hold">
                                          <p:stCondLst>
                                            <p:cond delay="0"/>
                                          </p:stCondLst>
                                        </p:cTn>
                                        <p:tgtEl>
                                          <p:spTgt spid="29"/>
                                        </p:tgtEl>
                                        <p:attrNameLst>
                                          <p:attrName>style.visibility</p:attrName>
                                        </p:attrNameLst>
                                      </p:cBhvr>
                                      <p:to>
                                        <p:strVal val="visible"/>
                                      </p:to>
                                    </p:set>
                                    <p:anim calcmode="lin" valueType="num">
                                      <p:cBhvr additive="base">
                                        <p:cTn id="46" dur="1000" fill="hold"/>
                                        <p:tgtEl>
                                          <p:spTgt spid="29"/>
                                        </p:tgtEl>
                                        <p:attrNameLst>
                                          <p:attrName>ppt_x</p:attrName>
                                        </p:attrNameLst>
                                      </p:cBhvr>
                                      <p:tavLst>
                                        <p:tav tm="0">
                                          <p:val>
                                            <p:strVal val="#ppt_x"/>
                                          </p:val>
                                        </p:tav>
                                        <p:tav tm="100000">
                                          <p:val>
                                            <p:strVal val="#ppt_x"/>
                                          </p:val>
                                        </p:tav>
                                      </p:tavLst>
                                    </p:anim>
                                    <p:anim calcmode="lin" valueType="num">
                                      <p:cBhvr additive="base">
                                        <p:cTn id="47" dur="1000" fill="hold"/>
                                        <p:tgtEl>
                                          <p:spTgt spid="29"/>
                                        </p:tgtEl>
                                        <p:attrNameLst>
                                          <p:attrName>ppt_y</p:attrName>
                                        </p:attrNameLst>
                                      </p:cBhvr>
                                      <p:tavLst>
                                        <p:tav tm="0">
                                          <p:val>
                                            <p:strVal val="1+#ppt_h/2"/>
                                          </p:val>
                                        </p:tav>
                                        <p:tav tm="100000">
                                          <p:val>
                                            <p:strVal val="#ppt_y"/>
                                          </p:val>
                                        </p:tav>
                                      </p:tavLst>
                                    </p:anim>
                                  </p:childTnLst>
                                </p:cTn>
                              </p:par>
                              <p:par>
                                <p:cTn id="48" presetID="2" presetClass="entr" presetSubtype="4" decel="100000" fill="hold" nodeType="withEffect">
                                  <p:stCondLst>
                                    <p:cond delay="0"/>
                                  </p:stCondLst>
                                  <p:childTnLst>
                                    <p:set>
                                      <p:cBhvr>
                                        <p:cTn id="49" dur="1" fill="hold">
                                          <p:stCondLst>
                                            <p:cond delay="0"/>
                                          </p:stCondLst>
                                        </p:cTn>
                                        <p:tgtEl>
                                          <p:spTgt spid="30"/>
                                        </p:tgtEl>
                                        <p:attrNameLst>
                                          <p:attrName>style.visibility</p:attrName>
                                        </p:attrNameLst>
                                      </p:cBhvr>
                                      <p:to>
                                        <p:strVal val="visible"/>
                                      </p:to>
                                    </p:set>
                                    <p:anim calcmode="lin" valueType="num">
                                      <p:cBhvr additive="base">
                                        <p:cTn id="50" dur="1000" fill="hold"/>
                                        <p:tgtEl>
                                          <p:spTgt spid="30"/>
                                        </p:tgtEl>
                                        <p:attrNameLst>
                                          <p:attrName>ppt_x</p:attrName>
                                        </p:attrNameLst>
                                      </p:cBhvr>
                                      <p:tavLst>
                                        <p:tav tm="0">
                                          <p:val>
                                            <p:strVal val="#ppt_x"/>
                                          </p:val>
                                        </p:tav>
                                        <p:tav tm="100000">
                                          <p:val>
                                            <p:strVal val="#ppt_x"/>
                                          </p:val>
                                        </p:tav>
                                      </p:tavLst>
                                    </p:anim>
                                    <p:anim calcmode="lin" valueType="num">
                                      <p:cBhvr additive="base">
                                        <p:cTn id="51" dur="1000" fill="hold"/>
                                        <p:tgtEl>
                                          <p:spTgt spid="30"/>
                                        </p:tgtEl>
                                        <p:attrNameLst>
                                          <p:attrName>ppt_y</p:attrName>
                                        </p:attrNameLst>
                                      </p:cBhvr>
                                      <p:tavLst>
                                        <p:tav tm="0">
                                          <p:val>
                                            <p:strVal val="1+#ppt_h/2"/>
                                          </p:val>
                                        </p:tav>
                                        <p:tav tm="100000">
                                          <p:val>
                                            <p:strVal val="#ppt_y"/>
                                          </p:val>
                                        </p:tav>
                                      </p:tavLst>
                                    </p:anim>
                                  </p:childTnLst>
                                </p:cTn>
                              </p:par>
                              <p:par>
                                <p:cTn id="52" presetID="2" presetClass="entr" presetSubtype="4" decel="100000" fill="hold" nodeType="withEffect">
                                  <p:stCondLst>
                                    <p:cond delay="0"/>
                                  </p:stCondLst>
                                  <p:childTnLst>
                                    <p:set>
                                      <p:cBhvr>
                                        <p:cTn id="53" dur="1" fill="hold">
                                          <p:stCondLst>
                                            <p:cond delay="0"/>
                                          </p:stCondLst>
                                        </p:cTn>
                                        <p:tgtEl>
                                          <p:spTgt spid="31"/>
                                        </p:tgtEl>
                                        <p:attrNameLst>
                                          <p:attrName>style.visibility</p:attrName>
                                        </p:attrNameLst>
                                      </p:cBhvr>
                                      <p:to>
                                        <p:strVal val="visible"/>
                                      </p:to>
                                    </p:set>
                                    <p:anim calcmode="lin" valueType="num">
                                      <p:cBhvr additive="base">
                                        <p:cTn id="54" dur="1000" fill="hold"/>
                                        <p:tgtEl>
                                          <p:spTgt spid="31"/>
                                        </p:tgtEl>
                                        <p:attrNameLst>
                                          <p:attrName>ppt_x</p:attrName>
                                        </p:attrNameLst>
                                      </p:cBhvr>
                                      <p:tavLst>
                                        <p:tav tm="0">
                                          <p:val>
                                            <p:strVal val="#ppt_x"/>
                                          </p:val>
                                        </p:tav>
                                        <p:tav tm="100000">
                                          <p:val>
                                            <p:strVal val="#ppt_x"/>
                                          </p:val>
                                        </p:tav>
                                      </p:tavLst>
                                    </p:anim>
                                    <p:anim calcmode="lin" valueType="num">
                                      <p:cBhvr additive="base">
                                        <p:cTn id="55" dur="1000" fill="hold"/>
                                        <p:tgtEl>
                                          <p:spTgt spid="3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13" grpId="0" animBg="1"/>
      <p:bldP spid="14" grpId="0" animBg="1"/>
      <p:bldP spid="15" grpId="0" animBg="1"/>
      <p:bldP spid="1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6A7E1A51-A085-5355-E0B4-36E5BE526813}"/>
              </a:ext>
            </a:extLst>
          </p:cNvPr>
          <p:cNvSpPr>
            <a:spLocks noGrp="1"/>
          </p:cNvSpPr>
          <p:nvPr>
            <p:ph type="pic" sz="quarter" idx="13"/>
          </p:nvPr>
        </p:nvSpPr>
        <p:spPr/>
        <p:txBody>
          <a:bodyPr/>
          <a:lstStyle/>
          <a:p>
            <a:endParaRPr lang="en-US"/>
          </a:p>
        </p:txBody>
      </p:sp>
      <p:sp>
        <p:nvSpPr>
          <p:cNvPr id="5" name="Freeform: Shape 4">
            <a:extLst>
              <a:ext uri="{FF2B5EF4-FFF2-40B4-BE49-F238E27FC236}">
                <a16:creationId xmlns:a16="http://schemas.microsoft.com/office/drawing/2014/main" id="{03DDCE72-1EFD-441C-81FD-069846640C74}"/>
              </a:ext>
            </a:extLst>
          </p:cNvPr>
          <p:cNvSpPr/>
          <p:nvPr/>
        </p:nvSpPr>
        <p:spPr>
          <a:xfrm>
            <a:off x="5815970" y="0"/>
            <a:ext cx="6376030" cy="6858001"/>
          </a:xfrm>
          <a:custGeom>
            <a:avLst/>
            <a:gdLst>
              <a:gd name="connsiteX0" fmla="*/ 6376030 w 6376030"/>
              <a:gd name="connsiteY0" fmla="*/ 0 h 6858001"/>
              <a:gd name="connsiteX1" fmla="*/ 6376029 w 6376030"/>
              <a:gd name="connsiteY1" fmla="*/ 6858001 h 6858001"/>
              <a:gd name="connsiteX2" fmla="*/ 1685911 w 6376030"/>
              <a:gd name="connsiteY2" fmla="*/ 6858000 h 6858001"/>
              <a:gd name="connsiteX3" fmla="*/ 0 w 6376030"/>
              <a:gd name="connsiteY3" fmla="*/ 1 h 6858001"/>
            </a:gdLst>
            <a:ahLst/>
            <a:cxnLst>
              <a:cxn ang="0">
                <a:pos x="connsiteX0" y="connsiteY0"/>
              </a:cxn>
              <a:cxn ang="0">
                <a:pos x="connsiteX1" y="connsiteY1"/>
              </a:cxn>
              <a:cxn ang="0">
                <a:pos x="connsiteX2" y="connsiteY2"/>
              </a:cxn>
              <a:cxn ang="0">
                <a:pos x="connsiteX3" y="connsiteY3"/>
              </a:cxn>
            </a:cxnLst>
            <a:rect l="l" t="t" r="r" b="b"/>
            <a:pathLst>
              <a:path w="6376030" h="6858001">
                <a:moveTo>
                  <a:pt x="6376030" y="0"/>
                </a:moveTo>
                <a:lnTo>
                  <a:pt x="6376029" y="6858001"/>
                </a:lnTo>
                <a:lnTo>
                  <a:pt x="1685911" y="6858000"/>
                </a:lnTo>
                <a:lnTo>
                  <a:pt x="0" y="1"/>
                </a:lnTo>
                <a:close/>
              </a:path>
            </a:pathLst>
          </a:custGeom>
          <a:gradFill>
            <a:gsLst>
              <a:gs pos="100000">
                <a:schemeClr val="accent1">
                  <a:lumMod val="75000"/>
                  <a:alpha val="95000"/>
                </a:schemeClr>
              </a:gs>
              <a:gs pos="0">
                <a:schemeClr val="accent3">
                  <a:lumMod val="75000"/>
                  <a:alpha val="9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ext Placeholder 2">
            <a:extLst>
              <a:ext uri="{FF2B5EF4-FFF2-40B4-BE49-F238E27FC236}">
                <a16:creationId xmlns:a16="http://schemas.microsoft.com/office/drawing/2014/main" id="{8799DB0E-74DB-0D32-6CF8-10F50B628507}"/>
              </a:ext>
            </a:extLst>
          </p:cNvPr>
          <p:cNvSpPr>
            <a:spLocks noGrp="1"/>
          </p:cNvSpPr>
          <p:nvPr>
            <p:ph type="body" sz="quarter" idx="14"/>
          </p:nvPr>
        </p:nvSpPr>
        <p:spPr/>
        <p:txBody>
          <a:bodyPr/>
          <a:lstStyle/>
          <a:p>
            <a:r>
              <a:rPr lang="en-GB"/>
              <a:t>THANK </a:t>
            </a:r>
            <a:r>
              <a:rPr lang="en-GB">
                <a:solidFill>
                  <a:schemeClr val="tx1"/>
                </a:solidFill>
              </a:rPr>
              <a:t>YOU</a:t>
            </a:r>
            <a:endParaRPr lang="en-US">
              <a:solidFill>
                <a:schemeClr val="tx1"/>
              </a:solidFill>
            </a:endParaRPr>
          </a:p>
        </p:txBody>
      </p:sp>
      <p:sp>
        <p:nvSpPr>
          <p:cNvPr id="4" name="Text Placeholder 3">
            <a:extLst>
              <a:ext uri="{FF2B5EF4-FFF2-40B4-BE49-F238E27FC236}">
                <a16:creationId xmlns:a16="http://schemas.microsoft.com/office/drawing/2014/main" id="{9157825F-8B9F-ECC6-8CF1-09737BAAA10E}"/>
              </a:ext>
            </a:extLst>
          </p:cNvPr>
          <p:cNvSpPr>
            <a:spLocks noGrp="1"/>
          </p:cNvSpPr>
          <p:nvPr>
            <p:ph type="body" sz="quarter" idx="15"/>
          </p:nvPr>
        </p:nvSpPr>
        <p:spPr/>
        <p:txBody>
          <a:bodyPr/>
          <a:lstStyle/>
          <a:p>
            <a:endParaRPr lang="en-US" dirty="0"/>
          </a:p>
          <a:p>
            <a:endParaRPr lang="en-US" dirty="0"/>
          </a:p>
        </p:txBody>
      </p:sp>
      <p:cxnSp>
        <p:nvCxnSpPr>
          <p:cNvPr id="6" name="Straight Connector 5">
            <a:extLst>
              <a:ext uri="{FF2B5EF4-FFF2-40B4-BE49-F238E27FC236}">
                <a16:creationId xmlns:a16="http://schemas.microsoft.com/office/drawing/2014/main" id="{05B5198B-C382-764B-CCFB-2B755FED1E49}"/>
              </a:ext>
            </a:extLst>
          </p:cNvPr>
          <p:cNvCxnSpPr>
            <a:cxnSpLocks/>
          </p:cNvCxnSpPr>
          <p:nvPr/>
        </p:nvCxnSpPr>
        <p:spPr>
          <a:xfrm flipV="1">
            <a:off x="3359696" y="4221088"/>
            <a:ext cx="5256584" cy="72008"/>
          </a:xfrm>
          <a:prstGeom prst="line">
            <a:avLst/>
          </a:prstGeom>
          <a:ln w="38100" cap="rnd">
            <a:gradFill>
              <a:gsLst>
                <a:gs pos="0">
                  <a:schemeClr val="accent3"/>
                </a:gs>
                <a:gs pos="100000">
                  <a:schemeClr val="accent2"/>
                </a:gs>
              </a:gsLst>
              <a:lin ang="5400000" scaled="1"/>
            </a:gra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5633869"/>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75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100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nodePh="1">
                                  <p:stCondLst>
                                    <p:cond delay="1250"/>
                                  </p:stCondLst>
                                  <p:endCondLst>
                                    <p:cond evt="begin" delay="0">
                                      <p:tn val="17"/>
                                    </p:cond>
                                  </p:end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1000" fill="hold"/>
                                        <p:tgtEl>
                                          <p:spTgt spid="4"/>
                                        </p:tgtEl>
                                        <p:attrNameLst>
                                          <p:attrName>ppt_x</p:attrName>
                                        </p:attrNameLst>
                                      </p:cBhvr>
                                      <p:tavLst>
                                        <p:tav tm="0">
                                          <p:val>
                                            <p:strVal val="#ppt_x"/>
                                          </p:val>
                                        </p:tav>
                                        <p:tav tm="100000">
                                          <p:val>
                                            <p:strVal val="#ppt_x"/>
                                          </p:val>
                                        </p:tav>
                                      </p:tavLst>
                                    </p:anim>
                                    <p:anim calcmode="lin" valueType="num">
                                      <p:cBhvr additive="base">
                                        <p:cTn id="20" dur="10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Placeholder 29" descr="A group of people throwing garbage into bins&#10;&#10;Description automatically generated">
            <a:extLst>
              <a:ext uri="{FF2B5EF4-FFF2-40B4-BE49-F238E27FC236}">
                <a16:creationId xmlns:a16="http://schemas.microsoft.com/office/drawing/2014/main" id="{0500D551-A2E4-17B1-D935-C6D9CCB0EF7D}"/>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4621" b="14621"/>
          <a:stretch>
            <a:fillRect/>
          </a:stretch>
        </p:blipFill>
        <p:spPr/>
      </p:pic>
      <p:sp>
        <p:nvSpPr>
          <p:cNvPr id="8" name="Rectangle 7">
            <a:extLst>
              <a:ext uri="{FF2B5EF4-FFF2-40B4-BE49-F238E27FC236}">
                <a16:creationId xmlns:a16="http://schemas.microsoft.com/office/drawing/2014/main" id="{04326A02-B2E8-5672-0402-9B4AAFF7E067}"/>
              </a:ext>
            </a:extLst>
          </p:cNvPr>
          <p:cNvSpPr/>
          <p:nvPr/>
        </p:nvSpPr>
        <p:spPr>
          <a:xfrm>
            <a:off x="0" y="0"/>
            <a:ext cx="12192000" cy="3933056"/>
          </a:xfrm>
          <a:prstGeom prst="rect">
            <a:avLst/>
          </a:prstGeom>
          <a:gradFill flip="none" rotWithShape="1">
            <a:gsLst>
              <a:gs pos="19000">
                <a:schemeClr val="accent1">
                  <a:alpha val="89000"/>
                </a:schemeClr>
              </a:gs>
              <a:gs pos="53000">
                <a:schemeClr val="accent2">
                  <a:alpha val="88000"/>
                  <a:lumMod val="81000"/>
                </a:schemeClr>
              </a:gs>
              <a:gs pos="78000">
                <a:schemeClr val="accent3">
                  <a:alpha val="52000"/>
                </a:schemeClr>
              </a:gs>
            </a:gsLst>
            <a:lin ang="17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Placeholder 5">
            <a:extLst>
              <a:ext uri="{FF2B5EF4-FFF2-40B4-BE49-F238E27FC236}">
                <a16:creationId xmlns:a16="http://schemas.microsoft.com/office/drawing/2014/main" id="{F7DBAF30-FB9B-54D4-ECFB-5516FF84BF9D}"/>
              </a:ext>
            </a:extLst>
          </p:cNvPr>
          <p:cNvSpPr>
            <a:spLocks noGrp="1"/>
          </p:cNvSpPr>
          <p:nvPr>
            <p:ph type="body" sz="quarter" idx="14"/>
          </p:nvPr>
        </p:nvSpPr>
        <p:spPr/>
        <p:txBody>
          <a:bodyPr/>
          <a:lstStyle/>
          <a:p>
            <a:r>
              <a:rPr lang="en-US" dirty="0"/>
              <a:t>Introduction</a:t>
            </a:r>
          </a:p>
        </p:txBody>
      </p:sp>
      <p:sp>
        <p:nvSpPr>
          <p:cNvPr id="7" name="Text Placeholder 6">
            <a:extLst>
              <a:ext uri="{FF2B5EF4-FFF2-40B4-BE49-F238E27FC236}">
                <a16:creationId xmlns:a16="http://schemas.microsoft.com/office/drawing/2014/main" id="{3B0CD697-1609-A3CA-5F69-D775E0D739B5}"/>
              </a:ext>
            </a:extLst>
          </p:cNvPr>
          <p:cNvSpPr>
            <a:spLocks noGrp="1"/>
          </p:cNvSpPr>
          <p:nvPr>
            <p:ph type="body" sz="quarter" idx="16"/>
          </p:nvPr>
        </p:nvSpPr>
        <p:spPr>
          <a:xfrm>
            <a:off x="2449581" y="1246756"/>
            <a:ext cx="7308811" cy="1066232"/>
          </a:xfrm>
        </p:spPr>
        <p:txBody>
          <a:bodyPr>
            <a:noAutofit/>
          </a:bodyPr>
          <a:lstStyle/>
          <a:p>
            <a:br>
              <a:rPr lang="en-US" sz="1200" dirty="0"/>
            </a:br>
            <a:r>
              <a:rPr lang="en-US" sz="1200" dirty="0"/>
              <a:t>The Waste Management and Recycle System Application is an innovative solution designed to streamline and optimize waste disposal processes. By incorporating smart technologies, the application facilitates efficient waste collection, and recycling initiatives, and promotes sustainable practices, contributing to a cleaner and environmentally conscious community.</a:t>
            </a:r>
            <a:endParaRPr lang="en-GB" sz="1200" dirty="0"/>
          </a:p>
        </p:txBody>
      </p:sp>
      <p:grpSp>
        <p:nvGrpSpPr>
          <p:cNvPr id="2" name="Group 1">
            <a:extLst>
              <a:ext uri="{FF2B5EF4-FFF2-40B4-BE49-F238E27FC236}">
                <a16:creationId xmlns:a16="http://schemas.microsoft.com/office/drawing/2014/main" id="{77B05BD2-CFB0-9FC7-11F9-175938B6DFCB}"/>
              </a:ext>
            </a:extLst>
          </p:cNvPr>
          <p:cNvGrpSpPr/>
          <p:nvPr/>
        </p:nvGrpSpPr>
        <p:grpSpPr>
          <a:xfrm>
            <a:off x="1574371" y="3176972"/>
            <a:ext cx="1512168" cy="1512168"/>
            <a:chOff x="1574371" y="3176972"/>
            <a:chExt cx="1512168" cy="1512168"/>
          </a:xfrm>
        </p:grpSpPr>
        <p:sp>
          <p:nvSpPr>
            <p:cNvPr id="10" name="Diamond 9">
              <a:extLst>
                <a:ext uri="{FF2B5EF4-FFF2-40B4-BE49-F238E27FC236}">
                  <a16:creationId xmlns:a16="http://schemas.microsoft.com/office/drawing/2014/main" id="{AD2DE156-9963-217A-17A0-81849AC374AD}"/>
                </a:ext>
              </a:extLst>
            </p:cNvPr>
            <p:cNvSpPr/>
            <p:nvPr/>
          </p:nvSpPr>
          <p:spPr>
            <a:xfrm>
              <a:off x="1574371" y="3176972"/>
              <a:ext cx="1512168" cy="1512168"/>
            </a:xfrm>
            <a:prstGeom prst="diamond">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Diamond 10">
              <a:extLst>
                <a:ext uri="{FF2B5EF4-FFF2-40B4-BE49-F238E27FC236}">
                  <a16:creationId xmlns:a16="http://schemas.microsoft.com/office/drawing/2014/main" id="{6A8ACFC9-3F26-E023-1105-965F4382C50E}"/>
                </a:ext>
              </a:extLst>
            </p:cNvPr>
            <p:cNvSpPr/>
            <p:nvPr/>
          </p:nvSpPr>
          <p:spPr>
            <a:xfrm>
              <a:off x="1668485" y="3271086"/>
              <a:ext cx="1323940" cy="1323940"/>
            </a:xfrm>
            <a:prstGeom prst="diamond">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solidFill>
                    <a:schemeClr val="accent1"/>
                  </a:solidFill>
                  <a:latin typeface="+mj-lt"/>
                </a:rPr>
                <a:t>01</a:t>
              </a:r>
              <a:endParaRPr lang="en-US">
                <a:solidFill>
                  <a:schemeClr val="accent1"/>
                </a:solidFill>
                <a:latin typeface="+mj-lt"/>
              </a:endParaRPr>
            </a:p>
          </p:txBody>
        </p:sp>
      </p:grpSp>
      <p:grpSp>
        <p:nvGrpSpPr>
          <p:cNvPr id="3" name="Group 2">
            <a:extLst>
              <a:ext uri="{FF2B5EF4-FFF2-40B4-BE49-F238E27FC236}">
                <a16:creationId xmlns:a16="http://schemas.microsoft.com/office/drawing/2014/main" id="{4D7A1ACD-81EC-A4A7-D252-56BEDBC6C82F}"/>
              </a:ext>
            </a:extLst>
          </p:cNvPr>
          <p:cNvGrpSpPr/>
          <p:nvPr/>
        </p:nvGrpSpPr>
        <p:grpSpPr>
          <a:xfrm>
            <a:off x="4084734" y="3176972"/>
            <a:ext cx="1512168" cy="1512168"/>
            <a:chOff x="4084734" y="3176972"/>
            <a:chExt cx="1512168" cy="1512168"/>
          </a:xfrm>
        </p:grpSpPr>
        <p:sp>
          <p:nvSpPr>
            <p:cNvPr id="12" name="Diamond 11">
              <a:extLst>
                <a:ext uri="{FF2B5EF4-FFF2-40B4-BE49-F238E27FC236}">
                  <a16:creationId xmlns:a16="http://schemas.microsoft.com/office/drawing/2014/main" id="{EBD7CD90-4793-499F-A85A-F5B5739C852B}"/>
                </a:ext>
              </a:extLst>
            </p:cNvPr>
            <p:cNvSpPr/>
            <p:nvPr/>
          </p:nvSpPr>
          <p:spPr>
            <a:xfrm>
              <a:off x="4084734" y="3176972"/>
              <a:ext cx="1512168" cy="1512168"/>
            </a:xfrm>
            <a:prstGeom prst="diamond">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Diamond 12">
              <a:extLst>
                <a:ext uri="{FF2B5EF4-FFF2-40B4-BE49-F238E27FC236}">
                  <a16:creationId xmlns:a16="http://schemas.microsoft.com/office/drawing/2014/main" id="{5308EBC2-E6C0-E4F4-1378-CA961884FED0}"/>
                </a:ext>
              </a:extLst>
            </p:cNvPr>
            <p:cNvSpPr/>
            <p:nvPr/>
          </p:nvSpPr>
          <p:spPr>
            <a:xfrm>
              <a:off x="4178848" y="3271086"/>
              <a:ext cx="1323940" cy="1323940"/>
            </a:xfrm>
            <a:prstGeom prst="diamond">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solidFill>
                    <a:schemeClr val="accent2"/>
                  </a:solidFill>
                  <a:latin typeface="+mj-lt"/>
                </a:rPr>
                <a:t>02</a:t>
              </a:r>
              <a:endParaRPr lang="en-US">
                <a:solidFill>
                  <a:schemeClr val="accent2"/>
                </a:solidFill>
                <a:latin typeface="+mj-lt"/>
              </a:endParaRPr>
            </a:p>
          </p:txBody>
        </p:sp>
      </p:grpSp>
      <p:grpSp>
        <p:nvGrpSpPr>
          <p:cNvPr id="4" name="Group 3">
            <a:extLst>
              <a:ext uri="{FF2B5EF4-FFF2-40B4-BE49-F238E27FC236}">
                <a16:creationId xmlns:a16="http://schemas.microsoft.com/office/drawing/2014/main" id="{7A71F12D-EC14-BC48-EDFA-CAF125AF7592}"/>
              </a:ext>
            </a:extLst>
          </p:cNvPr>
          <p:cNvGrpSpPr/>
          <p:nvPr/>
        </p:nvGrpSpPr>
        <p:grpSpPr>
          <a:xfrm>
            <a:off x="6595097" y="3176972"/>
            <a:ext cx="1512168" cy="1512168"/>
            <a:chOff x="6595097" y="3176972"/>
            <a:chExt cx="1512168" cy="1512168"/>
          </a:xfrm>
        </p:grpSpPr>
        <p:sp>
          <p:nvSpPr>
            <p:cNvPr id="14" name="Diamond 13">
              <a:extLst>
                <a:ext uri="{FF2B5EF4-FFF2-40B4-BE49-F238E27FC236}">
                  <a16:creationId xmlns:a16="http://schemas.microsoft.com/office/drawing/2014/main" id="{6A8B509C-B747-7F3F-3940-8245166C4604}"/>
                </a:ext>
              </a:extLst>
            </p:cNvPr>
            <p:cNvSpPr/>
            <p:nvPr/>
          </p:nvSpPr>
          <p:spPr>
            <a:xfrm>
              <a:off x="6595097" y="3176972"/>
              <a:ext cx="1512168" cy="1512168"/>
            </a:xfrm>
            <a:prstGeom prst="diamond">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Diamond 14">
              <a:extLst>
                <a:ext uri="{FF2B5EF4-FFF2-40B4-BE49-F238E27FC236}">
                  <a16:creationId xmlns:a16="http://schemas.microsoft.com/office/drawing/2014/main" id="{BFD6B365-22EC-804D-50F6-4AF551248B61}"/>
                </a:ext>
              </a:extLst>
            </p:cNvPr>
            <p:cNvSpPr/>
            <p:nvPr/>
          </p:nvSpPr>
          <p:spPr>
            <a:xfrm>
              <a:off x="6689211" y="3271086"/>
              <a:ext cx="1323940" cy="1323940"/>
            </a:xfrm>
            <a:prstGeom prst="diamond">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solidFill>
                    <a:schemeClr val="accent3"/>
                  </a:solidFill>
                  <a:latin typeface="+mj-lt"/>
                </a:rPr>
                <a:t>03</a:t>
              </a:r>
              <a:endParaRPr lang="en-US">
                <a:solidFill>
                  <a:schemeClr val="accent3"/>
                </a:solidFill>
                <a:latin typeface="+mj-lt"/>
              </a:endParaRPr>
            </a:p>
          </p:txBody>
        </p:sp>
      </p:grpSp>
      <p:grpSp>
        <p:nvGrpSpPr>
          <p:cNvPr id="5" name="Group 4">
            <a:extLst>
              <a:ext uri="{FF2B5EF4-FFF2-40B4-BE49-F238E27FC236}">
                <a16:creationId xmlns:a16="http://schemas.microsoft.com/office/drawing/2014/main" id="{9917F925-DBA7-35C5-E007-CF3B3DB10E35}"/>
              </a:ext>
            </a:extLst>
          </p:cNvPr>
          <p:cNvGrpSpPr/>
          <p:nvPr/>
        </p:nvGrpSpPr>
        <p:grpSpPr>
          <a:xfrm>
            <a:off x="9105461" y="3176972"/>
            <a:ext cx="1512168" cy="1512168"/>
            <a:chOff x="9105461" y="3176972"/>
            <a:chExt cx="1512168" cy="1512168"/>
          </a:xfrm>
        </p:grpSpPr>
        <p:sp>
          <p:nvSpPr>
            <p:cNvPr id="16" name="Diamond 15">
              <a:extLst>
                <a:ext uri="{FF2B5EF4-FFF2-40B4-BE49-F238E27FC236}">
                  <a16:creationId xmlns:a16="http://schemas.microsoft.com/office/drawing/2014/main" id="{A7289B8C-B882-3FEC-7822-9EDDA0E61C61}"/>
                </a:ext>
              </a:extLst>
            </p:cNvPr>
            <p:cNvSpPr/>
            <p:nvPr/>
          </p:nvSpPr>
          <p:spPr>
            <a:xfrm>
              <a:off x="9105461" y="3176972"/>
              <a:ext cx="1512168" cy="1512168"/>
            </a:xfrm>
            <a:prstGeom prst="diamond">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Diamond 16">
              <a:extLst>
                <a:ext uri="{FF2B5EF4-FFF2-40B4-BE49-F238E27FC236}">
                  <a16:creationId xmlns:a16="http://schemas.microsoft.com/office/drawing/2014/main" id="{3506B946-2CF8-00A9-A7A7-D27E302FC014}"/>
                </a:ext>
              </a:extLst>
            </p:cNvPr>
            <p:cNvSpPr/>
            <p:nvPr/>
          </p:nvSpPr>
          <p:spPr>
            <a:xfrm>
              <a:off x="9199575" y="3271086"/>
              <a:ext cx="1323940" cy="1323940"/>
            </a:xfrm>
            <a:prstGeom prst="diamond">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solidFill>
                    <a:schemeClr val="accent4"/>
                  </a:solidFill>
                  <a:latin typeface="+mj-lt"/>
                </a:rPr>
                <a:t>04</a:t>
              </a:r>
              <a:endParaRPr lang="en-US">
                <a:solidFill>
                  <a:schemeClr val="accent4"/>
                </a:solidFill>
                <a:latin typeface="+mj-lt"/>
              </a:endParaRPr>
            </a:p>
          </p:txBody>
        </p:sp>
      </p:grpSp>
      <p:grpSp>
        <p:nvGrpSpPr>
          <p:cNvPr id="18" name="Group 17">
            <a:extLst>
              <a:ext uri="{FF2B5EF4-FFF2-40B4-BE49-F238E27FC236}">
                <a16:creationId xmlns:a16="http://schemas.microsoft.com/office/drawing/2014/main" id="{1E985046-D4A2-997F-A555-F207423475ED}"/>
              </a:ext>
            </a:extLst>
          </p:cNvPr>
          <p:cNvGrpSpPr/>
          <p:nvPr/>
        </p:nvGrpSpPr>
        <p:grpSpPr>
          <a:xfrm>
            <a:off x="1407071" y="4797152"/>
            <a:ext cx="1846769" cy="1952842"/>
            <a:chOff x="1407071" y="4797152"/>
            <a:chExt cx="1846769" cy="1952842"/>
          </a:xfrm>
        </p:grpSpPr>
        <p:sp>
          <p:nvSpPr>
            <p:cNvPr id="19" name="TextBox 18">
              <a:extLst>
                <a:ext uri="{FF2B5EF4-FFF2-40B4-BE49-F238E27FC236}">
                  <a16:creationId xmlns:a16="http://schemas.microsoft.com/office/drawing/2014/main" id="{BB1A9592-DFDF-D8A5-674E-484E7018E6A4}"/>
                </a:ext>
              </a:extLst>
            </p:cNvPr>
            <p:cNvSpPr txBox="1"/>
            <p:nvPr/>
          </p:nvSpPr>
          <p:spPr>
            <a:xfrm>
              <a:off x="1826399" y="4797152"/>
              <a:ext cx="1008112" cy="276999"/>
            </a:xfrm>
            <a:prstGeom prst="rect">
              <a:avLst/>
            </a:prstGeom>
            <a:noFill/>
          </p:spPr>
          <p:txBody>
            <a:bodyPr wrap="square" rtlCol="0">
              <a:spAutoFit/>
            </a:bodyPr>
            <a:lstStyle/>
            <a:p>
              <a:pPr algn="ctr"/>
              <a:r>
                <a:rPr lang="en-GB" sz="1200" dirty="0">
                  <a:solidFill>
                    <a:schemeClr val="bg1">
                      <a:lumMod val="75000"/>
                    </a:schemeClr>
                  </a:solidFill>
                  <a:latin typeface="+mj-lt"/>
                </a:rPr>
                <a:t> Purpose</a:t>
              </a:r>
              <a:endParaRPr lang="en-US" sz="1200" dirty="0">
                <a:solidFill>
                  <a:schemeClr val="bg1">
                    <a:lumMod val="75000"/>
                  </a:schemeClr>
                </a:solidFill>
                <a:latin typeface="+mj-lt"/>
              </a:endParaRPr>
            </a:p>
          </p:txBody>
        </p:sp>
        <p:sp>
          <p:nvSpPr>
            <p:cNvPr id="20" name="TextBox 19">
              <a:extLst>
                <a:ext uri="{FF2B5EF4-FFF2-40B4-BE49-F238E27FC236}">
                  <a16:creationId xmlns:a16="http://schemas.microsoft.com/office/drawing/2014/main" id="{5AEFA626-7E73-2C69-4FB2-B63298E8BB90}"/>
                </a:ext>
              </a:extLst>
            </p:cNvPr>
            <p:cNvSpPr txBox="1"/>
            <p:nvPr/>
          </p:nvSpPr>
          <p:spPr>
            <a:xfrm>
              <a:off x="1407071" y="5074151"/>
              <a:ext cx="1846769" cy="1675843"/>
            </a:xfrm>
            <a:prstGeom prst="rect">
              <a:avLst/>
            </a:prstGeom>
            <a:noFill/>
          </p:spPr>
          <p:txBody>
            <a:bodyPr wrap="square" rtlCol="0">
              <a:spAutoFit/>
            </a:bodyPr>
            <a:lstStyle/>
            <a:p>
              <a:pPr algn="ctr">
                <a:lnSpc>
                  <a:spcPct val="130000"/>
                </a:lnSpc>
              </a:pPr>
              <a:r>
                <a:rPr lang="en-US" sz="1000" dirty="0">
                  <a:solidFill>
                    <a:schemeClr val="bg1">
                      <a:lumMod val="75000"/>
                    </a:schemeClr>
                  </a:solidFill>
                </a:rPr>
                <a:t>The application automates waste management for efficient collection, tracking, and reporting. It enhances municipal waste processes, promoting proper disposal and environmental awareness.</a:t>
              </a:r>
              <a:endParaRPr lang="en-GB" sz="1000" dirty="0">
                <a:solidFill>
                  <a:schemeClr val="bg1">
                    <a:lumMod val="75000"/>
                  </a:schemeClr>
                </a:solidFill>
              </a:endParaRPr>
            </a:p>
          </p:txBody>
        </p:sp>
      </p:grpSp>
      <p:grpSp>
        <p:nvGrpSpPr>
          <p:cNvPr id="21" name="Group 20">
            <a:extLst>
              <a:ext uri="{FF2B5EF4-FFF2-40B4-BE49-F238E27FC236}">
                <a16:creationId xmlns:a16="http://schemas.microsoft.com/office/drawing/2014/main" id="{9CDAD3E5-D8FC-08A8-16EE-49383AF0963E}"/>
              </a:ext>
            </a:extLst>
          </p:cNvPr>
          <p:cNvGrpSpPr/>
          <p:nvPr/>
        </p:nvGrpSpPr>
        <p:grpSpPr>
          <a:xfrm>
            <a:off x="3917434" y="4797152"/>
            <a:ext cx="1846769" cy="1952842"/>
            <a:chOff x="3917434" y="4797152"/>
            <a:chExt cx="1846769" cy="1952842"/>
          </a:xfrm>
        </p:grpSpPr>
        <p:sp>
          <p:nvSpPr>
            <p:cNvPr id="22" name="TextBox 21">
              <a:extLst>
                <a:ext uri="{FF2B5EF4-FFF2-40B4-BE49-F238E27FC236}">
                  <a16:creationId xmlns:a16="http://schemas.microsoft.com/office/drawing/2014/main" id="{FA1D3BAA-CAEC-A035-9293-B7790016B736}"/>
                </a:ext>
              </a:extLst>
            </p:cNvPr>
            <p:cNvSpPr txBox="1"/>
            <p:nvPr/>
          </p:nvSpPr>
          <p:spPr>
            <a:xfrm>
              <a:off x="4336762" y="4797152"/>
              <a:ext cx="1008112" cy="276999"/>
            </a:xfrm>
            <a:prstGeom prst="rect">
              <a:avLst/>
            </a:prstGeom>
            <a:noFill/>
          </p:spPr>
          <p:txBody>
            <a:bodyPr wrap="square" rtlCol="0">
              <a:spAutoFit/>
            </a:bodyPr>
            <a:lstStyle/>
            <a:p>
              <a:pPr algn="ctr"/>
              <a:r>
                <a:rPr lang="en-GB" sz="1200" dirty="0">
                  <a:solidFill>
                    <a:schemeClr val="bg1">
                      <a:lumMod val="75000"/>
                    </a:schemeClr>
                  </a:solidFill>
                  <a:latin typeface="+mj-lt"/>
                </a:rPr>
                <a:t>Scope</a:t>
              </a:r>
              <a:endParaRPr lang="en-US" sz="1200" dirty="0">
                <a:solidFill>
                  <a:schemeClr val="bg1">
                    <a:lumMod val="75000"/>
                  </a:schemeClr>
                </a:solidFill>
                <a:latin typeface="+mj-lt"/>
              </a:endParaRPr>
            </a:p>
          </p:txBody>
        </p:sp>
        <p:sp>
          <p:nvSpPr>
            <p:cNvPr id="23" name="TextBox 22">
              <a:extLst>
                <a:ext uri="{FF2B5EF4-FFF2-40B4-BE49-F238E27FC236}">
                  <a16:creationId xmlns:a16="http://schemas.microsoft.com/office/drawing/2014/main" id="{5EB58DA2-7EFC-0288-8D81-895898583074}"/>
                </a:ext>
              </a:extLst>
            </p:cNvPr>
            <p:cNvSpPr txBox="1"/>
            <p:nvPr/>
          </p:nvSpPr>
          <p:spPr>
            <a:xfrm>
              <a:off x="3917434" y="5074151"/>
              <a:ext cx="1846769" cy="1675843"/>
            </a:xfrm>
            <a:prstGeom prst="rect">
              <a:avLst/>
            </a:prstGeom>
            <a:noFill/>
          </p:spPr>
          <p:txBody>
            <a:bodyPr wrap="square" rtlCol="0">
              <a:spAutoFit/>
            </a:bodyPr>
            <a:lstStyle/>
            <a:p>
              <a:pPr algn="ctr">
                <a:lnSpc>
                  <a:spcPct val="130000"/>
                </a:lnSpc>
              </a:pPr>
              <a:r>
                <a:rPr lang="en-US" sz="1000" dirty="0">
                  <a:solidFill>
                    <a:schemeClr val="bg1">
                      <a:lumMod val="75000"/>
                    </a:schemeClr>
                  </a:solidFill>
                </a:rPr>
                <a:t>This documentation provides a comprehensive overview of how Waste Management and Recycling Applications work. It covers system features, user roles, security measures, and data management practices.</a:t>
              </a:r>
              <a:endParaRPr lang="en-GB" sz="1000" dirty="0">
                <a:solidFill>
                  <a:schemeClr val="bg1">
                    <a:lumMod val="75000"/>
                  </a:schemeClr>
                </a:solidFill>
              </a:endParaRPr>
            </a:p>
          </p:txBody>
        </p:sp>
      </p:grpSp>
      <p:grpSp>
        <p:nvGrpSpPr>
          <p:cNvPr id="24" name="Group 23">
            <a:extLst>
              <a:ext uri="{FF2B5EF4-FFF2-40B4-BE49-F238E27FC236}">
                <a16:creationId xmlns:a16="http://schemas.microsoft.com/office/drawing/2014/main" id="{7B1FC934-755F-C652-E993-6BC1EBABFE4E}"/>
              </a:ext>
            </a:extLst>
          </p:cNvPr>
          <p:cNvGrpSpPr/>
          <p:nvPr/>
        </p:nvGrpSpPr>
        <p:grpSpPr>
          <a:xfrm>
            <a:off x="6427797" y="4797152"/>
            <a:ext cx="1846769" cy="1752788"/>
            <a:chOff x="6427797" y="4797152"/>
            <a:chExt cx="1846769" cy="1752788"/>
          </a:xfrm>
        </p:grpSpPr>
        <p:sp>
          <p:nvSpPr>
            <p:cNvPr id="25" name="TextBox 24">
              <a:extLst>
                <a:ext uri="{FF2B5EF4-FFF2-40B4-BE49-F238E27FC236}">
                  <a16:creationId xmlns:a16="http://schemas.microsoft.com/office/drawing/2014/main" id="{CCC13534-E1C0-7400-F8BF-45E87FDB33CB}"/>
                </a:ext>
              </a:extLst>
            </p:cNvPr>
            <p:cNvSpPr txBox="1"/>
            <p:nvPr/>
          </p:nvSpPr>
          <p:spPr>
            <a:xfrm>
              <a:off x="6847125" y="4797152"/>
              <a:ext cx="1008112" cy="276999"/>
            </a:xfrm>
            <a:prstGeom prst="rect">
              <a:avLst/>
            </a:prstGeom>
            <a:noFill/>
          </p:spPr>
          <p:txBody>
            <a:bodyPr wrap="square" rtlCol="0">
              <a:spAutoFit/>
            </a:bodyPr>
            <a:lstStyle/>
            <a:p>
              <a:pPr algn="ctr"/>
              <a:r>
                <a:rPr lang="en-US" sz="1200" dirty="0">
                  <a:solidFill>
                    <a:schemeClr val="bg1">
                      <a:lumMod val="75000"/>
                    </a:schemeClr>
                  </a:solidFill>
                </a:rPr>
                <a:t>Audience</a:t>
              </a:r>
              <a:endParaRPr lang="en-US" sz="1200" dirty="0">
                <a:solidFill>
                  <a:schemeClr val="bg1">
                    <a:lumMod val="75000"/>
                  </a:schemeClr>
                </a:solidFill>
                <a:latin typeface="+mj-lt"/>
              </a:endParaRPr>
            </a:p>
          </p:txBody>
        </p:sp>
        <p:sp>
          <p:nvSpPr>
            <p:cNvPr id="26" name="TextBox 25">
              <a:extLst>
                <a:ext uri="{FF2B5EF4-FFF2-40B4-BE49-F238E27FC236}">
                  <a16:creationId xmlns:a16="http://schemas.microsoft.com/office/drawing/2014/main" id="{716A1207-6D62-1871-548B-397CB7D571D1}"/>
                </a:ext>
              </a:extLst>
            </p:cNvPr>
            <p:cNvSpPr txBox="1"/>
            <p:nvPr/>
          </p:nvSpPr>
          <p:spPr>
            <a:xfrm>
              <a:off x="6427797" y="5074151"/>
              <a:ext cx="1846769" cy="1475789"/>
            </a:xfrm>
            <a:prstGeom prst="rect">
              <a:avLst/>
            </a:prstGeom>
            <a:noFill/>
          </p:spPr>
          <p:txBody>
            <a:bodyPr wrap="square" rtlCol="0">
              <a:spAutoFit/>
            </a:bodyPr>
            <a:lstStyle/>
            <a:p>
              <a:pPr algn="ctr">
                <a:lnSpc>
                  <a:spcPct val="130000"/>
                </a:lnSpc>
              </a:pPr>
              <a:r>
                <a:rPr lang="en-US" sz="1000" dirty="0">
                  <a:solidFill>
                    <a:schemeClr val="bg1">
                      <a:lumMod val="75000"/>
                    </a:schemeClr>
                  </a:solidFill>
                </a:rPr>
                <a:t>This documentation is intended for users and administrators of the Waste Management and Recycle System Application, encompassing various stakeholders.</a:t>
              </a:r>
              <a:endParaRPr lang="en-GB" sz="1000" dirty="0">
                <a:solidFill>
                  <a:schemeClr val="bg1">
                    <a:lumMod val="75000"/>
                  </a:schemeClr>
                </a:solidFill>
              </a:endParaRPr>
            </a:p>
          </p:txBody>
        </p:sp>
      </p:grpSp>
      <p:grpSp>
        <p:nvGrpSpPr>
          <p:cNvPr id="27" name="Group 26">
            <a:extLst>
              <a:ext uri="{FF2B5EF4-FFF2-40B4-BE49-F238E27FC236}">
                <a16:creationId xmlns:a16="http://schemas.microsoft.com/office/drawing/2014/main" id="{314EF04A-9E10-A1A4-4BFB-99AB4BA51F50}"/>
              </a:ext>
            </a:extLst>
          </p:cNvPr>
          <p:cNvGrpSpPr/>
          <p:nvPr/>
        </p:nvGrpSpPr>
        <p:grpSpPr>
          <a:xfrm>
            <a:off x="8938161" y="4797152"/>
            <a:ext cx="1846769" cy="1752788"/>
            <a:chOff x="8938161" y="4797152"/>
            <a:chExt cx="1846769" cy="1752788"/>
          </a:xfrm>
        </p:grpSpPr>
        <p:sp>
          <p:nvSpPr>
            <p:cNvPr id="28" name="TextBox 27">
              <a:extLst>
                <a:ext uri="{FF2B5EF4-FFF2-40B4-BE49-F238E27FC236}">
                  <a16:creationId xmlns:a16="http://schemas.microsoft.com/office/drawing/2014/main" id="{B2680572-77F9-3004-6154-86B7DF974E82}"/>
                </a:ext>
              </a:extLst>
            </p:cNvPr>
            <p:cNvSpPr txBox="1"/>
            <p:nvPr/>
          </p:nvSpPr>
          <p:spPr>
            <a:xfrm>
              <a:off x="9357489" y="4797152"/>
              <a:ext cx="1008112" cy="276999"/>
            </a:xfrm>
            <a:prstGeom prst="rect">
              <a:avLst/>
            </a:prstGeom>
            <a:noFill/>
          </p:spPr>
          <p:txBody>
            <a:bodyPr wrap="square" rtlCol="0">
              <a:spAutoFit/>
            </a:bodyPr>
            <a:lstStyle/>
            <a:p>
              <a:pPr algn="ctr"/>
              <a:r>
                <a:rPr lang="en-US" sz="1200" dirty="0">
                  <a:solidFill>
                    <a:schemeClr val="bg1">
                      <a:lumMod val="75000"/>
                    </a:schemeClr>
                  </a:solidFill>
                  <a:latin typeface="+mj-lt"/>
                </a:rPr>
                <a:t>Benefit</a:t>
              </a:r>
            </a:p>
          </p:txBody>
        </p:sp>
        <p:sp>
          <p:nvSpPr>
            <p:cNvPr id="29" name="TextBox 28">
              <a:extLst>
                <a:ext uri="{FF2B5EF4-FFF2-40B4-BE49-F238E27FC236}">
                  <a16:creationId xmlns:a16="http://schemas.microsoft.com/office/drawing/2014/main" id="{08CA98A2-B8FF-B30F-01F1-8BAAD8CA0DE3}"/>
                </a:ext>
              </a:extLst>
            </p:cNvPr>
            <p:cNvSpPr txBox="1"/>
            <p:nvPr/>
          </p:nvSpPr>
          <p:spPr>
            <a:xfrm>
              <a:off x="8938161" y="5074151"/>
              <a:ext cx="1846769" cy="1475789"/>
            </a:xfrm>
            <a:prstGeom prst="rect">
              <a:avLst/>
            </a:prstGeom>
            <a:noFill/>
          </p:spPr>
          <p:txBody>
            <a:bodyPr wrap="square" rtlCol="0">
              <a:spAutoFit/>
            </a:bodyPr>
            <a:lstStyle/>
            <a:p>
              <a:pPr algn="ctr">
                <a:lnSpc>
                  <a:spcPct val="130000"/>
                </a:lnSpc>
              </a:pPr>
              <a:r>
                <a:rPr lang="en-US" sz="1000" dirty="0">
                  <a:solidFill>
                    <a:schemeClr val="bg1">
                      <a:lumMod val="75000"/>
                    </a:schemeClr>
                  </a:solidFill>
                </a:rPr>
                <a:t>Efficient waste disposal, recycling initiatives, and sustainable practices are promoted, fostering a cleaner environment and contributing to eco-friendly communities.</a:t>
              </a:r>
              <a:endParaRPr lang="en-GB" sz="1000" dirty="0">
                <a:solidFill>
                  <a:schemeClr val="bg1">
                    <a:lumMod val="75000"/>
                  </a:schemeClr>
                </a:solidFill>
              </a:endParaRPr>
            </a:p>
          </p:txBody>
        </p:sp>
      </p:grpSp>
    </p:spTree>
    <p:extLst>
      <p:ext uri="{BB962C8B-B14F-4D97-AF65-F5344CB8AC3E}">
        <p14:creationId xmlns:p14="http://schemas.microsoft.com/office/powerpoint/2010/main" val="2512978005"/>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1000"/>
                                        <p:tgtEl>
                                          <p:spTgt spid="7">
                                            <p:txEl>
                                              <p:pRg st="0" end="0"/>
                                            </p:txEl>
                                          </p:spTgt>
                                        </p:tgtEl>
                                      </p:cBhvr>
                                    </p:animEffect>
                                    <p:anim calcmode="lin" valueType="num">
                                      <p:cBhvr>
                                        <p:cTn id="13"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53" presetClass="entr" presetSubtype="16"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p:cTn id="18" dur="750" fill="hold"/>
                                        <p:tgtEl>
                                          <p:spTgt spid="2"/>
                                        </p:tgtEl>
                                        <p:attrNameLst>
                                          <p:attrName>ppt_w</p:attrName>
                                        </p:attrNameLst>
                                      </p:cBhvr>
                                      <p:tavLst>
                                        <p:tav tm="0">
                                          <p:val>
                                            <p:fltVal val="0"/>
                                          </p:val>
                                        </p:tav>
                                        <p:tav tm="100000">
                                          <p:val>
                                            <p:strVal val="#ppt_w"/>
                                          </p:val>
                                        </p:tav>
                                      </p:tavLst>
                                    </p:anim>
                                    <p:anim calcmode="lin" valueType="num">
                                      <p:cBhvr>
                                        <p:cTn id="19" dur="750" fill="hold"/>
                                        <p:tgtEl>
                                          <p:spTgt spid="2"/>
                                        </p:tgtEl>
                                        <p:attrNameLst>
                                          <p:attrName>ppt_h</p:attrName>
                                        </p:attrNameLst>
                                      </p:cBhvr>
                                      <p:tavLst>
                                        <p:tav tm="0">
                                          <p:val>
                                            <p:fltVal val="0"/>
                                          </p:val>
                                        </p:tav>
                                        <p:tav tm="100000">
                                          <p:val>
                                            <p:strVal val="#ppt_h"/>
                                          </p:val>
                                        </p:tav>
                                      </p:tavLst>
                                    </p:anim>
                                    <p:animEffect transition="in" filter="fade">
                                      <p:cBhvr>
                                        <p:cTn id="20" dur="750"/>
                                        <p:tgtEl>
                                          <p:spTgt spid="2"/>
                                        </p:tgtEl>
                                      </p:cBhvr>
                                    </p:animEffect>
                                  </p:childTnLst>
                                </p:cTn>
                              </p:par>
                              <p:par>
                                <p:cTn id="21" presetID="2" presetClass="entr" presetSubtype="4" decel="100000" fill="hold"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1000" fill="hold"/>
                                        <p:tgtEl>
                                          <p:spTgt spid="18"/>
                                        </p:tgtEl>
                                        <p:attrNameLst>
                                          <p:attrName>ppt_x</p:attrName>
                                        </p:attrNameLst>
                                      </p:cBhvr>
                                      <p:tavLst>
                                        <p:tav tm="0">
                                          <p:val>
                                            <p:strVal val="#ppt_x"/>
                                          </p:val>
                                        </p:tav>
                                        <p:tav tm="100000">
                                          <p:val>
                                            <p:strVal val="#ppt_x"/>
                                          </p:val>
                                        </p:tav>
                                      </p:tavLst>
                                    </p:anim>
                                    <p:anim calcmode="lin" valueType="num">
                                      <p:cBhvr additive="base">
                                        <p:cTn id="24" dur="1000" fill="hold"/>
                                        <p:tgtEl>
                                          <p:spTgt spid="18"/>
                                        </p:tgtEl>
                                        <p:attrNameLst>
                                          <p:attrName>ppt_y</p:attrName>
                                        </p:attrNameLst>
                                      </p:cBhvr>
                                      <p:tavLst>
                                        <p:tav tm="0">
                                          <p:val>
                                            <p:strVal val="1+#ppt_h/2"/>
                                          </p:val>
                                        </p:tav>
                                        <p:tav tm="100000">
                                          <p:val>
                                            <p:strVal val="#ppt_y"/>
                                          </p:val>
                                        </p:tav>
                                      </p:tavLst>
                                    </p:anim>
                                  </p:childTnLst>
                                </p:cTn>
                              </p:par>
                              <p:par>
                                <p:cTn id="25" presetID="53" presetClass="entr" presetSubtype="16" fill="hold" nodeType="withEffect">
                                  <p:stCondLst>
                                    <p:cond delay="250"/>
                                  </p:stCondLst>
                                  <p:childTnLst>
                                    <p:set>
                                      <p:cBhvr>
                                        <p:cTn id="26" dur="1" fill="hold">
                                          <p:stCondLst>
                                            <p:cond delay="0"/>
                                          </p:stCondLst>
                                        </p:cTn>
                                        <p:tgtEl>
                                          <p:spTgt spid="3"/>
                                        </p:tgtEl>
                                        <p:attrNameLst>
                                          <p:attrName>style.visibility</p:attrName>
                                        </p:attrNameLst>
                                      </p:cBhvr>
                                      <p:to>
                                        <p:strVal val="visible"/>
                                      </p:to>
                                    </p:set>
                                    <p:anim calcmode="lin" valueType="num">
                                      <p:cBhvr>
                                        <p:cTn id="27" dur="750" fill="hold"/>
                                        <p:tgtEl>
                                          <p:spTgt spid="3"/>
                                        </p:tgtEl>
                                        <p:attrNameLst>
                                          <p:attrName>ppt_w</p:attrName>
                                        </p:attrNameLst>
                                      </p:cBhvr>
                                      <p:tavLst>
                                        <p:tav tm="0">
                                          <p:val>
                                            <p:fltVal val="0"/>
                                          </p:val>
                                        </p:tav>
                                        <p:tav tm="100000">
                                          <p:val>
                                            <p:strVal val="#ppt_w"/>
                                          </p:val>
                                        </p:tav>
                                      </p:tavLst>
                                    </p:anim>
                                    <p:anim calcmode="lin" valueType="num">
                                      <p:cBhvr>
                                        <p:cTn id="28" dur="750" fill="hold"/>
                                        <p:tgtEl>
                                          <p:spTgt spid="3"/>
                                        </p:tgtEl>
                                        <p:attrNameLst>
                                          <p:attrName>ppt_h</p:attrName>
                                        </p:attrNameLst>
                                      </p:cBhvr>
                                      <p:tavLst>
                                        <p:tav tm="0">
                                          <p:val>
                                            <p:fltVal val="0"/>
                                          </p:val>
                                        </p:tav>
                                        <p:tav tm="100000">
                                          <p:val>
                                            <p:strVal val="#ppt_h"/>
                                          </p:val>
                                        </p:tav>
                                      </p:tavLst>
                                    </p:anim>
                                    <p:animEffect transition="in" filter="fade">
                                      <p:cBhvr>
                                        <p:cTn id="29" dur="750"/>
                                        <p:tgtEl>
                                          <p:spTgt spid="3"/>
                                        </p:tgtEl>
                                      </p:cBhvr>
                                    </p:animEffect>
                                  </p:childTnLst>
                                </p:cTn>
                              </p:par>
                              <p:par>
                                <p:cTn id="30" presetID="2" presetClass="entr" presetSubtype="4" decel="100000" fill="hold" nodeType="withEffect">
                                  <p:stCondLst>
                                    <p:cond delay="250"/>
                                  </p:stCondLst>
                                  <p:childTnLst>
                                    <p:set>
                                      <p:cBhvr>
                                        <p:cTn id="31" dur="1" fill="hold">
                                          <p:stCondLst>
                                            <p:cond delay="0"/>
                                          </p:stCondLst>
                                        </p:cTn>
                                        <p:tgtEl>
                                          <p:spTgt spid="21"/>
                                        </p:tgtEl>
                                        <p:attrNameLst>
                                          <p:attrName>style.visibility</p:attrName>
                                        </p:attrNameLst>
                                      </p:cBhvr>
                                      <p:to>
                                        <p:strVal val="visible"/>
                                      </p:to>
                                    </p:set>
                                    <p:anim calcmode="lin" valueType="num">
                                      <p:cBhvr additive="base">
                                        <p:cTn id="32" dur="1000" fill="hold"/>
                                        <p:tgtEl>
                                          <p:spTgt spid="21"/>
                                        </p:tgtEl>
                                        <p:attrNameLst>
                                          <p:attrName>ppt_x</p:attrName>
                                        </p:attrNameLst>
                                      </p:cBhvr>
                                      <p:tavLst>
                                        <p:tav tm="0">
                                          <p:val>
                                            <p:strVal val="#ppt_x"/>
                                          </p:val>
                                        </p:tav>
                                        <p:tav tm="100000">
                                          <p:val>
                                            <p:strVal val="#ppt_x"/>
                                          </p:val>
                                        </p:tav>
                                      </p:tavLst>
                                    </p:anim>
                                    <p:anim calcmode="lin" valueType="num">
                                      <p:cBhvr additive="base">
                                        <p:cTn id="33" dur="1000" fill="hold"/>
                                        <p:tgtEl>
                                          <p:spTgt spid="21"/>
                                        </p:tgtEl>
                                        <p:attrNameLst>
                                          <p:attrName>ppt_y</p:attrName>
                                        </p:attrNameLst>
                                      </p:cBhvr>
                                      <p:tavLst>
                                        <p:tav tm="0">
                                          <p:val>
                                            <p:strVal val="1+#ppt_h/2"/>
                                          </p:val>
                                        </p:tav>
                                        <p:tav tm="100000">
                                          <p:val>
                                            <p:strVal val="#ppt_y"/>
                                          </p:val>
                                        </p:tav>
                                      </p:tavLst>
                                    </p:anim>
                                  </p:childTnLst>
                                </p:cTn>
                              </p:par>
                              <p:par>
                                <p:cTn id="34" presetID="53" presetClass="entr" presetSubtype="16" fill="hold" nodeType="withEffect">
                                  <p:stCondLst>
                                    <p:cond delay="500"/>
                                  </p:stCondLst>
                                  <p:childTnLst>
                                    <p:set>
                                      <p:cBhvr>
                                        <p:cTn id="35" dur="1" fill="hold">
                                          <p:stCondLst>
                                            <p:cond delay="0"/>
                                          </p:stCondLst>
                                        </p:cTn>
                                        <p:tgtEl>
                                          <p:spTgt spid="4"/>
                                        </p:tgtEl>
                                        <p:attrNameLst>
                                          <p:attrName>style.visibility</p:attrName>
                                        </p:attrNameLst>
                                      </p:cBhvr>
                                      <p:to>
                                        <p:strVal val="visible"/>
                                      </p:to>
                                    </p:set>
                                    <p:anim calcmode="lin" valueType="num">
                                      <p:cBhvr>
                                        <p:cTn id="36" dur="750" fill="hold"/>
                                        <p:tgtEl>
                                          <p:spTgt spid="4"/>
                                        </p:tgtEl>
                                        <p:attrNameLst>
                                          <p:attrName>ppt_w</p:attrName>
                                        </p:attrNameLst>
                                      </p:cBhvr>
                                      <p:tavLst>
                                        <p:tav tm="0">
                                          <p:val>
                                            <p:fltVal val="0"/>
                                          </p:val>
                                        </p:tav>
                                        <p:tav tm="100000">
                                          <p:val>
                                            <p:strVal val="#ppt_w"/>
                                          </p:val>
                                        </p:tav>
                                      </p:tavLst>
                                    </p:anim>
                                    <p:anim calcmode="lin" valueType="num">
                                      <p:cBhvr>
                                        <p:cTn id="37" dur="750" fill="hold"/>
                                        <p:tgtEl>
                                          <p:spTgt spid="4"/>
                                        </p:tgtEl>
                                        <p:attrNameLst>
                                          <p:attrName>ppt_h</p:attrName>
                                        </p:attrNameLst>
                                      </p:cBhvr>
                                      <p:tavLst>
                                        <p:tav tm="0">
                                          <p:val>
                                            <p:fltVal val="0"/>
                                          </p:val>
                                        </p:tav>
                                        <p:tav tm="100000">
                                          <p:val>
                                            <p:strVal val="#ppt_h"/>
                                          </p:val>
                                        </p:tav>
                                      </p:tavLst>
                                    </p:anim>
                                    <p:animEffect transition="in" filter="fade">
                                      <p:cBhvr>
                                        <p:cTn id="38" dur="750"/>
                                        <p:tgtEl>
                                          <p:spTgt spid="4"/>
                                        </p:tgtEl>
                                      </p:cBhvr>
                                    </p:animEffect>
                                  </p:childTnLst>
                                </p:cTn>
                              </p:par>
                              <p:par>
                                <p:cTn id="39" presetID="2" presetClass="entr" presetSubtype="4" decel="100000" fill="hold" nodeType="withEffect">
                                  <p:stCondLst>
                                    <p:cond delay="500"/>
                                  </p:stCondLst>
                                  <p:childTnLst>
                                    <p:set>
                                      <p:cBhvr>
                                        <p:cTn id="40" dur="1" fill="hold">
                                          <p:stCondLst>
                                            <p:cond delay="0"/>
                                          </p:stCondLst>
                                        </p:cTn>
                                        <p:tgtEl>
                                          <p:spTgt spid="24"/>
                                        </p:tgtEl>
                                        <p:attrNameLst>
                                          <p:attrName>style.visibility</p:attrName>
                                        </p:attrNameLst>
                                      </p:cBhvr>
                                      <p:to>
                                        <p:strVal val="visible"/>
                                      </p:to>
                                    </p:set>
                                    <p:anim calcmode="lin" valueType="num">
                                      <p:cBhvr additive="base">
                                        <p:cTn id="41" dur="1000" fill="hold"/>
                                        <p:tgtEl>
                                          <p:spTgt spid="24"/>
                                        </p:tgtEl>
                                        <p:attrNameLst>
                                          <p:attrName>ppt_x</p:attrName>
                                        </p:attrNameLst>
                                      </p:cBhvr>
                                      <p:tavLst>
                                        <p:tav tm="0">
                                          <p:val>
                                            <p:strVal val="#ppt_x"/>
                                          </p:val>
                                        </p:tav>
                                        <p:tav tm="100000">
                                          <p:val>
                                            <p:strVal val="#ppt_x"/>
                                          </p:val>
                                        </p:tav>
                                      </p:tavLst>
                                    </p:anim>
                                    <p:anim calcmode="lin" valueType="num">
                                      <p:cBhvr additive="base">
                                        <p:cTn id="42" dur="1000" fill="hold"/>
                                        <p:tgtEl>
                                          <p:spTgt spid="24"/>
                                        </p:tgtEl>
                                        <p:attrNameLst>
                                          <p:attrName>ppt_y</p:attrName>
                                        </p:attrNameLst>
                                      </p:cBhvr>
                                      <p:tavLst>
                                        <p:tav tm="0">
                                          <p:val>
                                            <p:strVal val="1+#ppt_h/2"/>
                                          </p:val>
                                        </p:tav>
                                        <p:tav tm="100000">
                                          <p:val>
                                            <p:strVal val="#ppt_y"/>
                                          </p:val>
                                        </p:tav>
                                      </p:tavLst>
                                    </p:anim>
                                  </p:childTnLst>
                                </p:cTn>
                              </p:par>
                              <p:par>
                                <p:cTn id="43" presetID="53" presetClass="entr" presetSubtype="16" fill="hold" nodeType="withEffect">
                                  <p:stCondLst>
                                    <p:cond delay="750"/>
                                  </p:stCondLst>
                                  <p:childTnLst>
                                    <p:set>
                                      <p:cBhvr>
                                        <p:cTn id="44" dur="1" fill="hold">
                                          <p:stCondLst>
                                            <p:cond delay="0"/>
                                          </p:stCondLst>
                                        </p:cTn>
                                        <p:tgtEl>
                                          <p:spTgt spid="5"/>
                                        </p:tgtEl>
                                        <p:attrNameLst>
                                          <p:attrName>style.visibility</p:attrName>
                                        </p:attrNameLst>
                                      </p:cBhvr>
                                      <p:to>
                                        <p:strVal val="visible"/>
                                      </p:to>
                                    </p:set>
                                    <p:anim calcmode="lin" valueType="num">
                                      <p:cBhvr>
                                        <p:cTn id="45" dur="750" fill="hold"/>
                                        <p:tgtEl>
                                          <p:spTgt spid="5"/>
                                        </p:tgtEl>
                                        <p:attrNameLst>
                                          <p:attrName>ppt_w</p:attrName>
                                        </p:attrNameLst>
                                      </p:cBhvr>
                                      <p:tavLst>
                                        <p:tav tm="0">
                                          <p:val>
                                            <p:fltVal val="0"/>
                                          </p:val>
                                        </p:tav>
                                        <p:tav tm="100000">
                                          <p:val>
                                            <p:strVal val="#ppt_w"/>
                                          </p:val>
                                        </p:tav>
                                      </p:tavLst>
                                    </p:anim>
                                    <p:anim calcmode="lin" valueType="num">
                                      <p:cBhvr>
                                        <p:cTn id="46" dur="750" fill="hold"/>
                                        <p:tgtEl>
                                          <p:spTgt spid="5"/>
                                        </p:tgtEl>
                                        <p:attrNameLst>
                                          <p:attrName>ppt_h</p:attrName>
                                        </p:attrNameLst>
                                      </p:cBhvr>
                                      <p:tavLst>
                                        <p:tav tm="0">
                                          <p:val>
                                            <p:fltVal val="0"/>
                                          </p:val>
                                        </p:tav>
                                        <p:tav tm="100000">
                                          <p:val>
                                            <p:strVal val="#ppt_h"/>
                                          </p:val>
                                        </p:tav>
                                      </p:tavLst>
                                    </p:anim>
                                    <p:animEffect transition="in" filter="fade">
                                      <p:cBhvr>
                                        <p:cTn id="47" dur="750"/>
                                        <p:tgtEl>
                                          <p:spTgt spid="5"/>
                                        </p:tgtEl>
                                      </p:cBhvr>
                                    </p:animEffect>
                                  </p:childTnLst>
                                </p:cTn>
                              </p:par>
                              <p:par>
                                <p:cTn id="48" presetID="2" presetClass="entr" presetSubtype="4" decel="100000" fill="hold" nodeType="withEffect">
                                  <p:stCondLst>
                                    <p:cond delay="750"/>
                                  </p:stCondLst>
                                  <p:childTnLst>
                                    <p:set>
                                      <p:cBhvr>
                                        <p:cTn id="49" dur="1" fill="hold">
                                          <p:stCondLst>
                                            <p:cond delay="0"/>
                                          </p:stCondLst>
                                        </p:cTn>
                                        <p:tgtEl>
                                          <p:spTgt spid="27"/>
                                        </p:tgtEl>
                                        <p:attrNameLst>
                                          <p:attrName>style.visibility</p:attrName>
                                        </p:attrNameLst>
                                      </p:cBhvr>
                                      <p:to>
                                        <p:strVal val="visible"/>
                                      </p:to>
                                    </p:set>
                                    <p:anim calcmode="lin" valueType="num">
                                      <p:cBhvr additive="base">
                                        <p:cTn id="50" dur="1000" fill="hold"/>
                                        <p:tgtEl>
                                          <p:spTgt spid="27"/>
                                        </p:tgtEl>
                                        <p:attrNameLst>
                                          <p:attrName>ppt_x</p:attrName>
                                        </p:attrNameLst>
                                      </p:cBhvr>
                                      <p:tavLst>
                                        <p:tav tm="0">
                                          <p:val>
                                            <p:strVal val="#ppt_x"/>
                                          </p:val>
                                        </p:tav>
                                        <p:tav tm="100000">
                                          <p:val>
                                            <p:strVal val="#ppt_x"/>
                                          </p:val>
                                        </p:tav>
                                      </p:tavLst>
                                    </p:anim>
                                    <p:anim calcmode="lin" valueType="num">
                                      <p:cBhvr additive="base">
                                        <p:cTn id="51" dur="1000" fill="hold"/>
                                        <p:tgtEl>
                                          <p:spTgt spid="2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D644E0E-FF2E-D1FE-53B1-63E6AED3C648}"/>
              </a:ext>
            </a:extLst>
          </p:cNvPr>
          <p:cNvSpPr>
            <a:spLocks noGrp="1"/>
          </p:cNvSpPr>
          <p:nvPr>
            <p:ph type="body" sz="quarter" idx="13"/>
          </p:nvPr>
        </p:nvSpPr>
        <p:spPr/>
        <p:txBody>
          <a:bodyPr/>
          <a:lstStyle/>
          <a:p>
            <a:r>
              <a:rPr lang="en-US" dirty="0"/>
              <a:t>System Overview</a:t>
            </a:r>
          </a:p>
        </p:txBody>
      </p:sp>
      <p:sp>
        <p:nvSpPr>
          <p:cNvPr id="4" name="Text Placeholder 3">
            <a:extLst>
              <a:ext uri="{FF2B5EF4-FFF2-40B4-BE49-F238E27FC236}">
                <a16:creationId xmlns:a16="http://schemas.microsoft.com/office/drawing/2014/main" id="{C9724370-B13C-06E2-4101-09423E9FC088}"/>
              </a:ext>
            </a:extLst>
          </p:cNvPr>
          <p:cNvSpPr>
            <a:spLocks noGrp="1"/>
          </p:cNvSpPr>
          <p:nvPr>
            <p:ph type="body" sz="quarter" idx="14"/>
          </p:nvPr>
        </p:nvSpPr>
        <p:spPr>
          <a:xfrm>
            <a:off x="3315099" y="893284"/>
            <a:ext cx="5688632" cy="244682"/>
          </a:xfrm>
        </p:spPr>
        <p:txBody>
          <a:bodyPr>
            <a:noAutofit/>
          </a:bodyPr>
          <a:lstStyle/>
          <a:p>
            <a:endParaRPr lang="en-US" sz="1200" dirty="0"/>
          </a:p>
          <a:p>
            <a:r>
              <a:rPr lang="en-US" sz="1200" dirty="0"/>
              <a:t>Structure and organization of a system's components for seamless functionality.</a:t>
            </a:r>
          </a:p>
        </p:txBody>
      </p:sp>
      <p:cxnSp>
        <p:nvCxnSpPr>
          <p:cNvPr id="5" name="Straight Connector 4">
            <a:extLst>
              <a:ext uri="{FF2B5EF4-FFF2-40B4-BE49-F238E27FC236}">
                <a16:creationId xmlns:a16="http://schemas.microsoft.com/office/drawing/2014/main" id="{CC7928F3-96AC-7451-A4E5-DED22618A920}"/>
              </a:ext>
            </a:extLst>
          </p:cNvPr>
          <p:cNvCxnSpPr>
            <a:cxnSpLocks/>
          </p:cNvCxnSpPr>
          <p:nvPr/>
        </p:nvCxnSpPr>
        <p:spPr>
          <a:xfrm>
            <a:off x="4689220" y="1412776"/>
            <a:ext cx="2805249" cy="0"/>
          </a:xfrm>
          <a:prstGeom prst="line">
            <a:avLst/>
          </a:prstGeom>
          <a:ln w="31750" cap="rnd">
            <a:gradFill>
              <a:gsLst>
                <a:gs pos="0">
                  <a:schemeClr val="accent3"/>
                </a:gs>
                <a:gs pos="100000">
                  <a:schemeClr val="accent2"/>
                </a:gs>
              </a:gsLst>
              <a:lin ang="5400000" scaled="1"/>
            </a:gradFill>
            <a:round/>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D4260841-41CB-42EA-64F9-2E20DF6D76E7}"/>
              </a:ext>
            </a:extLst>
          </p:cNvPr>
          <p:cNvGrpSpPr/>
          <p:nvPr/>
        </p:nvGrpSpPr>
        <p:grpSpPr>
          <a:xfrm>
            <a:off x="6723837" y="1656503"/>
            <a:ext cx="3544842" cy="565961"/>
            <a:chOff x="1775520" y="1769631"/>
            <a:chExt cx="3147792" cy="565961"/>
          </a:xfrm>
        </p:grpSpPr>
        <p:sp>
          <p:nvSpPr>
            <p:cNvPr id="7" name="TextBox 6">
              <a:extLst>
                <a:ext uri="{FF2B5EF4-FFF2-40B4-BE49-F238E27FC236}">
                  <a16:creationId xmlns:a16="http://schemas.microsoft.com/office/drawing/2014/main" id="{316D6B68-3FEB-EC13-6359-685A9E141C36}"/>
                </a:ext>
              </a:extLst>
            </p:cNvPr>
            <p:cNvSpPr txBox="1"/>
            <p:nvPr/>
          </p:nvSpPr>
          <p:spPr>
            <a:xfrm>
              <a:off x="1775520" y="1769631"/>
              <a:ext cx="1627048" cy="307777"/>
            </a:xfrm>
            <a:prstGeom prst="rect">
              <a:avLst/>
            </a:prstGeom>
            <a:noFill/>
          </p:spPr>
          <p:txBody>
            <a:bodyPr wrap="none" lIns="0" rIns="0" rtlCol="0">
              <a:spAutoFit/>
            </a:bodyPr>
            <a:lstStyle/>
            <a:p>
              <a:r>
                <a:rPr lang="en-GB" sz="1400" dirty="0">
                  <a:solidFill>
                    <a:schemeClr val="bg1"/>
                  </a:solidFill>
                  <a:latin typeface="+mj-lt"/>
                </a:rPr>
                <a:t>User Interface (UI):</a:t>
              </a:r>
              <a:endParaRPr lang="en-US" sz="1400" dirty="0">
                <a:solidFill>
                  <a:schemeClr val="bg1"/>
                </a:solidFill>
                <a:latin typeface="+mj-lt"/>
              </a:endParaRPr>
            </a:p>
          </p:txBody>
        </p:sp>
        <p:sp>
          <p:nvSpPr>
            <p:cNvPr id="8" name="TextBox 7">
              <a:extLst>
                <a:ext uri="{FF2B5EF4-FFF2-40B4-BE49-F238E27FC236}">
                  <a16:creationId xmlns:a16="http://schemas.microsoft.com/office/drawing/2014/main" id="{0D0C2C82-C2EC-6510-15B2-BAF38C1F19F3}"/>
                </a:ext>
              </a:extLst>
            </p:cNvPr>
            <p:cNvSpPr txBox="1"/>
            <p:nvPr/>
          </p:nvSpPr>
          <p:spPr>
            <a:xfrm>
              <a:off x="1775520" y="2041062"/>
              <a:ext cx="3147792" cy="294530"/>
            </a:xfrm>
            <a:prstGeom prst="rect">
              <a:avLst/>
            </a:prstGeom>
            <a:noFill/>
          </p:spPr>
          <p:txBody>
            <a:bodyPr wrap="square" lIns="0" rIns="0" rtlCol="0">
              <a:noAutofit/>
            </a:bodyPr>
            <a:lstStyle>
              <a:defPPr>
                <a:defRPr lang="en-US"/>
              </a:defPPr>
              <a:lvl1pPr>
                <a:lnSpc>
                  <a:spcPct val="150000"/>
                </a:lnSpc>
                <a:defRPr sz="1000">
                  <a:solidFill>
                    <a:schemeClr val="bg1">
                      <a:lumMod val="95000"/>
                    </a:schemeClr>
                  </a:solidFill>
                </a:defRPr>
              </a:lvl1pPr>
            </a:lstStyle>
            <a:p>
              <a:r>
                <a:rPr lang="en-US" dirty="0"/>
                <a:t>User-friendly interfaces for residents, municipal staff, and admins; accessible web and mobile apps for convenience.</a:t>
              </a:r>
              <a:endParaRPr lang="en-GB" dirty="0"/>
            </a:p>
          </p:txBody>
        </p:sp>
      </p:grpSp>
      <p:grpSp>
        <p:nvGrpSpPr>
          <p:cNvPr id="9" name="Group 8">
            <a:extLst>
              <a:ext uri="{FF2B5EF4-FFF2-40B4-BE49-F238E27FC236}">
                <a16:creationId xmlns:a16="http://schemas.microsoft.com/office/drawing/2014/main" id="{16A26005-6EAE-B6E5-4DAA-60D144270D38}"/>
              </a:ext>
            </a:extLst>
          </p:cNvPr>
          <p:cNvGrpSpPr/>
          <p:nvPr/>
        </p:nvGrpSpPr>
        <p:grpSpPr>
          <a:xfrm>
            <a:off x="8028670" y="2943169"/>
            <a:ext cx="3462486" cy="583236"/>
            <a:chOff x="1775520" y="1769631"/>
            <a:chExt cx="3462486" cy="583236"/>
          </a:xfrm>
        </p:grpSpPr>
        <p:sp>
          <p:nvSpPr>
            <p:cNvPr id="10" name="TextBox 9">
              <a:extLst>
                <a:ext uri="{FF2B5EF4-FFF2-40B4-BE49-F238E27FC236}">
                  <a16:creationId xmlns:a16="http://schemas.microsoft.com/office/drawing/2014/main" id="{5425A12B-CFEF-D7FA-CD32-FDC6E11E720D}"/>
                </a:ext>
              </a:extLst>
            </p:cNvPr>
            <p:cNvSpPr txBox="1"/>
            <p:nvPr/>
          </p:nvSpPr>
          <p:spPr>
            <a:xfrm>
              <a:off x="1775520" y="1769631"/>
              <a:ext cx="3462486" cy="307777"/>
            </a:xfrm>
            <a:prstGeom prst="rect">
              <a:avLst/>
            </a:prstGeom>
            <a:noFill/>
          </p:spPr>
          <p:txBody>
            <a:bodyPr wrap="none" lIns="0" rIns="0" rtlCol="0">
              <a:spAutoFit/>
            </a:bodyPr>
            <a:lstStyle/>
            <a:p>
              <a:r>
                <a:rPr lang="en-GB" sz="1400" dirty="0">
                  <a:solidFill>
                    <a:schemeClr val="bg1"/>
                  </a:solidFill>
                  <a:latin typeface="+mj-lt"/>
                </a:rPr>
                <a:t> Database Management System (DBMS):</a:t>
              </a:r>
              <a:endParaRPr lang="en-US" sz="1400" dirty="0">
                <a:solidFill>
                  <a:schemeClr val="bg1"/>
                </a:solidFill>
                <a:latin typeface="+mj-lt"/>
              </a:endParaRPr>
            </a:p>
          </p:txBody>
        </p:sp>
        <p:sp>
          <p:nvSpPr>
            <p:cNvPr id="11" name="TextBox 10">
              <a:extLst>
                <a:ext uri="{FF2B5EF4-FFF2-40B4-BE49-F238E27FC236}">
                  <a16:creationId xmlns:a16="http://schemas.microsoft.com/office/drawing/2014/main" id="{2667B3DA-3781-D23B-9B38-E3810F033106}"/>
                </a:ext>
              </a:extLst>
            </p:cNvPr>
            <p:cNvSpPr txBox="1"/>
            <p:nvPr/>
          </p:nvSpPr>
          <p:spPr>
            <a:xfrm>
              <a:off x="1853559" y="1867221"/>
              <a:ext cx="3221713" cy="485646"/>
            </a:xfrm>
            <a:prstGeom prst="rect">
              <a:avLst/>
            </a:prstGeom>
            <a:noFill/>
          </p:spPr>
          <p:txBody>
            <a:bodyPr wrap="square" lIns="0" rIns="0" rtlCol="0">
              <a:noAutofit/>
            </a:bodyPr>
            <a:lstStyle>
              <a:defPPr>
                <a:defRPr lang="en-US"/>
              </a:defPPr>
              <a:lvl1pPr>
                <a:lnSpc>
                  <a:spcPct val="150000"/>
                </a:lnSpc>
                <a:defRPr sz="1000">
                  <a:solidFill>
                    <a:schemeClr val="bg1">
                      <a:lumMod val="95000"/>
                    </a:schemeClr>
                  </a:solidFill>
                </a:defRPr>
              </a:lvl1pPr>
            </a:lstStyle>
            <a:p>
              <a:br>
                <a:rPr lang="en-US" dirty="0"/>
              </a:br>
              <a:r>
                <a:rPr lang="en-US" b="0" i="0" dirty="0">
                  <a:solidFill>
                    <a:srgbClr val="D1D5DB"/>
                  </a:solidFill>
                  <a:effectLst/>
                  <a:latin typeface="Söhne"/>
                </a:rPr>
                <a:t>Centralized waste database: schedules, recycling stats, user profiles, secure data storage, and service request tracking.</a:t>
              </a:r>
              <a:endParaRPr lang="en-GB" dirty="0"/>
            </a:p>
          </p:txBody>
        </p:sp>
      </p:grpSp>
      <p:grpSp>
        <p:nvGrpSpPr>
          <p:cNvPr id="12" name="Group 11">
            <a:extLst>
              <a:ext uri="{FF2B5EF4-FFF2-40B4-BE49-F238E27FC236}">
                <a16:creationId xmlns:a16="http://schemas.microsoft.com/office/drawing/2014/main" id="{2E4AFA87-333E-858B-BE78-390B49FB7A21}"/>
              </a:ext>
            </a:extLst>
          </p:cNvPr>
          <p:cNvGrpSpPr/>
          <p:nvPr/>
        </p:nvGrpSpPr>
        <p:grpSpPr>
          <a:xfrm>
            <a:off x="8050531" y="4772210"/>
            <a:ext cx="3989121" cy="757077"/>
            <a:chOff x="1775520" y="1769631"/>
            <a:chExt cx="2195856" cy="757077"/>
          </a:xfrm>
        </p:grpSpPr>
        <p:sp>
          <p:nvSpPr>
            <p:cNvPr id="13" name="TextBox 12">
              <a:extLst>
                <a:ext uri="{FF2B5EF4-FFF2-40B4-BE49-F238E27FC236}">
                  <a16:creationId xmlns:a16="http://schemas.microsoft.com/office/drawing/2014/main" id="{EA51B27D-067A-6BA6-A6A6-2DA0BA3F15B2}"/>
                </a:ext>
              </a:extLst>
            </p:cNvPr>
            <p:cNvSpPr txBox="1"/>
            <p:nvPr/>
          </p:nvSpPr>
          <p:spPr>
            <a:xfrm>
              <a:off x="1775520" y="1769631"/>
              <a:ext cx="1019125" cy="307777"/>
            </a:xfrm>
            <a:prstGeom prst="rect">
              <a:avLst/>
            </a:prstGeom>
            <a:noFill/>
          </p:spPr>
          <p:txBody>
            <a:bodyPr wrap="none" lIns="0" rIns="0" rtlCol="0">
              <a:spAutoFit/>
            </a:bodyPr>
            <a:lstStyle/>
            <a:p>
              <a:r>
                <a:rPr lang="en-GB" sz="1400" dirty="0">
                  <a:solidFill>
                    <a:schemeClr val="bg1"/>
                  </a:solidFill>
                  <a:latin typeface="+mj-lt"/>
                </a:rPr>
                <a:t>IoT Devices:</a:t>
              </a:r>
              <a:endParaRPr lang="en-US" sz="1400" dirty="0">
                <a:solidFill>
                  <a:schemeClr val="bg1"/>
                </a:solidFill>
                <a:latin typeface="+mj-lt"/>
              </a:endParaRPr>
            </a:p>
          </p:txBody>
        </p:sp>
        <p:sp>
          <p:nvSpPr>
            <p:cNvPr id="14" name="TextBox 13">
              <a:extLst>
                <a:ext uri="{FF2B5EF4-FFF2-40B4-BE49-F238E27FC236}">
                  <a16:creationId xmlns:a16="http://schemas.microsoft.com/office/drawing/2014/main" id="{90616906-91CF-A94E-8F4B-7412E2A395C7}"/>
                </a:ext>
              </a:extLst>
            </p:cNvPr>
            <p:cNvSpPr txBox="1"/>
            <p:nvPr/>
          </p:nvSpPr>
          <p:spPr>
            <a:xfrm>
              <a:off x="1775520" y="2041062"/>
              <a:ext cx="2195856" cy="485646"/>
            </a:xfrm>
            <a:prstGeom prst="rect">
              <a:avLst/>
            </a:prstGeom>
            <a:noFill/>
          </p:spPr>
          <p:txBody>
            <a:bodyPr wrap="square" lIns="0" rIns="0" rtlCol="0">
              <a:noAutofit/>
            </a:bodyPr>
            <a:lstStyle>
              <a:defPPr>
                <a:defRPr lang="en-US"/>
              </a:defPPr>
              <a:lvl1pPr>
                <a:lnSpc>
                  <a:spcPct val="150000"/>
                </a:lnSpc>
                <a:defRPr sz="1000">
                  <a:solidFill>
                    <a:schemeClr val="bg1">
                      <a:lumMod val="95000"/>
                    </a:schemeClr>
                  </a:solidFill>
                </a:defRPr>
              </a:lvl1pPr>
            </a:lstStyle>
            <a:p>
              <a:r>
                <a:rPr lang="en-US" dirty="0"/>
                <a:t>• Smart bins equipped with sensors for real-time monitoring of waste levels. </a:t>
              </a:r>
            </a:p>
            <a:p>
              <a:r>
                <a:rPr lang="en-US" dirty="0"/>
                <a:t>• RFID tags for tracking and managing waste bins and collection vehicles</a:t>
              </a:r>
              <a:endParaRPr lang="en-GB" dirty="0"/>
            </a:p>
          </p:txBody>
        </p:sp>
      </p:grpSp>
      <p:grpSp>
        <p:nvGrpSpPr>
          <p:cNvPr id="15" name="Group 14">
            <a:extLst>
              <a:ext uri="{FF2B5EF4-FFF2-40B4-BE49-F238E27FC236}">
                <a16:creationId xmlns:a16="http://schemas.microsoft.com/office/drawing/2014/main" id="{C396C3CC-247F-919E-C25A-8D9A050C3477}"/>
              </a:ext>
            </a:extLst>
          </p:cNvPr>
          <p:cNvGrpSpPr/>
          <p:nvPr/>
        </p:nvGrpSpPr>
        <p:grpSpPr>
          <a:xfrm>
            <a:off x="1287827" y="5837727"/>
            <a:ext cx="4207221" cy="555722"/>
            <a:chOff x="1156155" y="1769631"/>
            <a:chExt cx="3618766" cy="381907"/>
          </a:xfrm>
        </p:grpSpPr>
        <p:sp>
          <p:nvSpPr>
            <p:cNvPr id="16" name="TextBox 15">
              <a:extLst>
                <a:ext uri="{FF2B5EF4-FFF2-40B4-BE49-F238E27FC236}">
                  <a16:creationId xmlns:a16="http://schemas.microsoft.com/office/drawing/2014/main" id="{87985104-DBA8-9B40-ED34-D9260B1D4122}"/>
                </a:ext>
              </a:extLst>
            </p:cNvPr>
            <p:cNvSpPr txBox="1"/>
            <p:nvPr/>
          </p:nvSpPr>
          <p:spPr>
            <a:xfrm>
              <a:off x="4255116" y="1769631"/>
              <a:ext cx="519805" cy="211512"/>
            </a:xfrm>
            <a:prstGeom prst="rect">
              <a:avLst/>
            </a:prstGeom>
            <a:noFill/>
          </p:spPr>
          <p:txBody>
            <a:bodyPr wrap="none" lIns="0" rIns="0" rtlCol="0">
              <a:normAutofit/>
            </a:bodyPr>
            <a:lstStyle/>
            <a:p>
              <a:pPr algn="r"/>
              <a:r>
                <a:rPr lang="en-GB" sz="1400" dirty="0">
                  <a:solidFill>
                    <a:schemeClr val="bg1"/>
                  </a:solidFill>
                  <a:latin typeface="+mj-lt"/>
                </a:rPr>
                <a:t> Data Analytics Module:</a:t>
              </a:r>
              <a:endParaRPr lang="en-US" sz="1400" dirty="0">
                <a:solidFill>
                  <a:schemeClr val="bg1"/>
                </a:solidFill>
                <a:latin typeface="+mj-lt"/>
              </a:endParaRPr>
            </a:p>
          </p:txBody>
        </p:sp>
        <p:sp>
          <p:nvSpPr>
            <p:cNvPr id="17" name="TextBox 16">
              <a:extLst>
                <a:ext uri="{FF2B5EF4-FFF2-40B4-BE49-F238E27FC236}">
                  <a16:creationId xmlns:a16="http://schemas.microsoft.com/office/drawing/2014/main" id="{25E5C163-E37A-F78A-1674-EC7A270C8488}"/>
                </a:ext>
              </a:extLst>
            </p:cNvPr>
            <p:cNvSpPr txBox="1"/>
            <p:nvPr/>
          </p:nvSpPr>
          <p:spPr>
            <a:xfrm>
              <a:off x="1156155" y="1969982"/>
              <a:ext cx="3618766" cy="181556"/>
            </a:xfrm>
            <a:prstGeom prst="rect">
              <a:avLst/>
            </a:prstGeom>
            <a:noFill/>
          </p:spPr>
          <p:txBody>
            <a:bodyPr wrap="square" lIns="0" rIns="0" rtlCol="0">
              <a:noAutofit/>
            </a:bodyPr>
            <a:lstStyle>
              <a:defPPr>
                <a:defRPr lang="en-US"/>
              </a:defPPr>
              <a:lvl1pPr>
                <a:lnSpc>
                  <a:spcPct val="150000"/>
                </a:lnSpc>
                <a:defRPr sz="1000">
                  <a:solidFill>
                    <a:schemeClr val="bg1">
                      <a:lumMod val="95000"/>
                    </a:schemeClr>
                  </a:solidFill>
                </a:defRPr>
              </a:lvl1pPr>
            </a:lstStyle>
            <a:p>
              <a:pPr algn="r"/>
              <a:r>
                <a:rPr lang="en-US" dirty="0"/>
                <a:t>Optimizes waste collection routes, provides insights on waste trends, recycling rates, and environmental impact through data analysis.</a:t>
              </a:r>
              <a:endParaRPr lang="en-GB" dirty="0"/>
            </a:p>
          </p:txBody>
        </p:sp>
      </p:grpSp>
      <p:grpSp>
        <p:nvGrpSpPr>
          <p:cNvPr id="18" name="Group 17">
            <a:extLst>
              <a:ext uri="{FF2B5EF4-FFF2-40B4-BE49-F238E27FC236}">
                <a16:creationId xmlns:a16="http://schemas.microsoft.com/office/drawing/2014/main" id="{C5A2FB48-A23A-C3D0-072F-E901DF3DF243}"/>
              </a:ext>
            </a:extLst>
          </p:cNvPr>
          <p:cNvGrpSpPr/>
          <p:nvPr/>
        </p:nvGrpSpPr>
        <p:grpSpPr>
          <a:xfrm>
            <a:off x="282478" y="4490794"/>
            <a:ext cx="3876435" cy="496470"/>
            <a:chOff x="5696" y="4405842"/>
            <a:chExt cx="3876435" cy="496470"/>
          </a:xfrm>
        </p:grpSpPr>
        <p:sp>
          <p:nvSpPr>
            <p:cNvPr id="19" name="TextBox 18">
              <a:extLst>
                <a:ext uri="{FF2B5EF4-FFF2-40B4-BE49-F238E27FC236}">
                  <a16:creationId xmlns:a16="http://schemas.microsoft.com/office/drawing/2014/main" id="{1ED91FF4-A30F-18B6-A794-140F9C9F7151}"/>
                </a:ext>
              </a:extLst>
            </p:cNvPr>
            <p:cNvSpPr txBox="1"/>
            <p:nvPr/>
          </p:nvSpPr>
          <p:spPr>
            <a:xfrm>
              <a:off x="1506501" y="4405842"/>
              <a:ext cx="2363660" cy="307777"/>
            </a:xfrm>
            <a:prstGeom prst="rect">
              <a:avLst/>
            </a:prstGeom>
            <a:noFill/>
          </p:spPr>
          <p:txBody>
            <a:bodyPr wrap="none" lIns="0" rIns="0" rtlCol="0">
              <a:spAutoFit/>
            </a:bodyPr>
            <a:lstStyle/>
            <a:p>
              <a:pPr algn="r"/>
              <a:r>
                <a:rPr lang="en-GB" sz="1400" dirty="0">
                  <a:solidFill>
                    <a:schemeClr val="bg1"/>
                  </a:solidFill>
                  <a:latin typeface="+mj-lt"/>
                </a:rPr>
                <a:t> Administrative Dashboard:</a:t>
              </a:r>
              <a:endParaRPr lang="en-US" sz="1400" dirty="0">
                <a:solidFill>
                  <a:schemeClr val="bg1"/>
                </a:solidFill>
                <a:latin typeface="+mj-lt"/>
              </a:endParaRPr>
            </a:p>
          </p:txBody>
        </p:sp>
        <p:sp>
          <p:nvSpPr>
            <p:cNvPr id="20" name="TextBox 19">
              <a:extLst>
                <a:ext uri="{FF2B5EF4-FFF2-40B4-BE49-F238E27FC236}">
                  <a16:creationId xmlns:a16="http://schemas.microsoft.com/office/drawing/2014/main" id="{8D20ACA9-FD44-4A79-5B3C-673A04959E23}"/>
                </a:ext>
              </a:extLst>
            </p:cNvPr>
            <p:cNvSpPr txBox="1"/>
            <p:nvPr/>
          </p:nvSpPr>
          <p:spPr>
            <a:xfrm>
              <a:off x="5696" y="4416666"/>
              <a:ext cx="3876435" cy="485646"/>
            </a:xfrm>
            <a:prstGeom prst="rect">
              <a:avLst/>
            </a:prstGeom>
            <a:noFill/>
          </p:spPr>
          <p:txBody>
            <a:bodyPr wrap="square" lIns="0" rIns="0" rtlCol="0">
              <a:noAutofit/>
            </a:bodyPr>
            <a:lstStyle>
              <a:defPPr>
                <a:defRPr lang="en-US"/>
              </a:defPPr>
              <a:lvl1pPr>
                <a:lnSpc>
                  <a:spcPct val="150000"/>
                </a:lnSpc>
                <a:defRPr sz="1000">
                  <a:solidFill>
                    <a:schemeClr val="bg1">
                      <a:lumMod val="95000"/>
                    </a:schemeClr>
                  </a:solidFill>
                </a:defRPr>
              </a:lvl1pPr>
            </a:lstStyle>
            <a:p>
              <a:pPr algn="r"/>
              <a:br>
                <a:rPr lang="en-US" dirty="0"/>
              </a:br>
              <a:r>
                <a:rPr lang="en-US" b="0" i="0" dirty="0">
                  <a:solidFill>
                    <a:srgbClr val="D1D5DB"/>
                  </a:solidFill>
                  <a:effectLst/>
                  <a:latin typeface="Söhne"/>
                </a:rPr>
                <a:t>Municipal dashboard: Streamlines waste operations, services, events, and recycling collaboration. Analytics and reports empower informed decision-making for administrators.</a:t>
              </a:r>
              <a:endParaRPr lang="en-GB" dirty="0"/>
            </a:p>
          </p:txBody>
        </p:sp>
      </p:grpSp>
      <p:grpSp>
        <p:nvGrpSpPr>
          <p:cNvPr id="21" name="Group 20">
            <a:extLst>
              <a:ext uri="{FF2B5EF4-FFF2-40B4-BE49-F238E27FC236}">
                <a16:creationId xmlns:a16="http://schemas.microsoft.com/office/drawing/2014/main" id="{A95EC85B-F583-449D-55AA-AED395690B57}"/>
              </a:ext>
            </a:extLst>
          </p:cNvPr>
          <p:cNvGrpSpPr/>
          <p:nvPr/>
        </p:nvGrpSpPr>
        <p:grpSpPr>
          <a:xfrm>
            <a:off x="108531" y="2360050"/>
            <a:ext cx="4048801" cy="757077"/>
            <a:chOff x="-178640" y="4405842"/>
            <a:chExt cx="4048801" cy="757077"/>
          </a:xfrm>
        </p:grpSpPr>
        <p:sp>
          <p:nvSpPr>
            <p:cNvPr id="22" name="TextBox 21">
              <a:extLst>
                <a:ext uri="{FF2B5EF4-FFF2-40B4-BE49-F238E27FC236}">
                  <a16:creationId xmlns:a16="http://schemas.microsoft.com/office/drawing/2014/main" id="{076A8127-8079-0283-E2D0-02FFB6C86B25}"/>
                </a:ext>
              </a:extLst>
            </p:cNvPr>
            <p:cNvSpPr txBox="1"/>
            <p:nvPr/>
          </p:nvSpPr>
          <p:spPr>
            <a:xfrm>
              <a:off x="-178640" y="4405842"/>
              <a:ext cx="4048801" cy="307777"/>
            </a:xfrm>
            <a:prstGeom prst="rect">
              <a:avLst/>
            </a:prstGeom>
            <a:noFill/>
          </p:spPr>
          <p:txBody>
            <a:bodyPr wrap="none" lIns="0" rIns="0" rtlCol="0">
              <a:spAutoFit/>
            </a:bodyPr>
            <a:lstStyle/>
            <a:p>
              <a:pPr algn="r"/>
              <a:r>
                <a:rPr lang="en-US" sz="1400" dirty="0">
                  <a:solidFill>
                    <a:schemeClr val="bg1"/>
                  </a:solidFill>
                  <a:latin typeface="+mj-lt"/>
                </a:rPr>
                <a:t> E-commerce Platform for Recycling Incentives:</a:t>
              </a:r>
            </a:p>
          </p:txBody>
        </p:sp>
        <p:sp>
          <p:nvSpPr>
            <p:cNvPr id="23" name="TextBox 22">
              <a:extLst>
                <a:ext uri="{FF2B5EF4-FFF2-40B4-BE49-F238E27FC236}">
                  <a16:creationId xmlns:a16="http://schemas.microsoft.com/office/drawing/2014/main" id="{2A6BBEA1-4D53-CFEF-48EA-6F83264C7F93}"/>
                </a:ext>
              </a:extLst>
            </p:cNvPr>
            <p:cNvSpPr txBox="1"/>
            <p:nvPr/>
          </p:nvSpPr>
          <p:spPr>
            <a:xfrm>
              <a:off x="-125610" y="4677273"/>
              <a:ext cx="3995771" cy="485646"/>
            </a:xfrm>
            <a:prstGeom prst="rect">
              <a:avLst/>
            </a:prstGeom>
            <a:noFill/>
          </p:spPr>
          <p:txBody>
            <a:bodyPr wrap="square" lIns="0" rIns="0" rtlCol="0">
              <a:noAutofit/>
            </a:bodyPr>
            <a:lstStyle>
              <a:defPPr>
                <a:defRPr lang="en-US"/>
              </a:defPPr>
              <a:lvl1pPr>
                <a:lnSpc>
                  <a:spcPct val="150000"/>
                </a:lnSpc>
                <a:defRPr sz="1000">
                  <a:solidFill>
                    <a:schemeClr val="bg1">
                      <a:lumMod val="95000"/>
                    </a:schemeClr>
                  </a:solidFill>
                </a:defRPr>
              </a:lvl1pPr>
            </a:lstStyle>
            <a:p>
              <a:pPr algn="r"/>
              <a:r>
                <a:rPr lang="en-US" dirty="0"/>
                <a:t>• Online platform for residents to redeem rewards earned through recycling efforts. • Integration with local businesses for offering discounts, vouchers, or eco-friendly products, also launching a free environmental campaign to raise awareness about waste disposal and the environment. </a:t>
              </a:r>
              <a:endParaRPr lang="en-GB" dirty="0"/>
            </a:p>
          </p:txBody>
        </p:sp>
      </p:grpSp>
      <p:grpSp>
        <p:nvGrpSpPr>
          <p:cNvPr id="2" name="Group 1">
            <a:extLst>
              <a:ext uri="{FF2B5EF4-FFF2-40B4-BE49-F238E27FC236}">
                <a16:creationId xmlns:a16="http://schemas.microsoft.com/office/drawing/2014/main" id="{564821A2-B437-5C22-B77A-37D8D19803FC}"/>
              </a:ext>
            </a:extLst>
          </p:cNvPr>
          <p:cNvGrpSpPr/>
          <p:nvPr/>
        </p:nvGrpSpPr>
        <p:grpSpPr>
          <a:xfrm>
            <a:off x="4124846" y="2072041"/>
            <a:ext cx="3942308" cy="4126655"/>
            <a:chOff x="4124846" y="2072041"/>
            <a:chExt cx="3942308" cy="4126655"/>
          </a:xfrm>
        </p:grpSpPr>
        <p:grpSp>
          <p:nvGrpSpPr>
            <p:cNvPr id="24" name="Group 23">
              <a:extLst>
                <a:ext uri="{FF2B5EF4-FFF2-40B4-BE49-F238E27FC236}">
                  <a16:creationId xmlns:a16="http://schemas.microsoft.com/office/drawing/2014/main" id="{A33F6DAF-6690-3A7A-8F6F-219B3191202F}"/>
                </a:ext>
              </a:extLst>
            </p:cNvPr>
            <p:cNvGrpSpPr/>
            <p:nvPr/>
          </p:nvGrpSpPr>
          <p:grpSpPr>
            <a:xfrm>
              <a:off x="4124846" y="2072041"/>
              <a:ext cx="3942308" cy="4126655"/>
              <a:chOff x="4124846" y="2072041"/>
              <a:chExt cx="3942308" cy="4126655"/>
            </a:xfrm>
          </p:grpSpPr>
          <p:sp>
            <p:nvSpPr>
              <p:cNvPr id="25" name="Freeform 5">
                <a:extLst>
                  <a:ext uri="{FF2B5EF4-FFF2-40B4-BE49-F238E27FC236}">
                    <a16:creationId xmlns:a16="http://schemas.microsoft.com/office/drawing/2014/main" id="{AA8C2DD7-E263-9887-7071-B63C068B172E}"/>
                  </a:ext>
                </a:extLst>
              </p:cNvPr>
              <p:cNvSpPr>
                <a:spLocks/>
              </p:cNvSpPr>
              <p:nvPr/>
            </p:nvSpPr>
            <p:spPr bwMode="auto">
              <a:xfrm>
                <a:off x="7657661" y="3170568"/>
                <a:ext cx="409493" cy="805386"/>
              </a:xfrm>
              <a:custGeom>
                <a:avLst/>
                <a:gdLst>
                  <a:gd name="T0" fmla="*/ 0 w 230"/>
                  <a:gd name="T1" fmla="*/ 418 h 454"/>
                  <a:gd name="T2" fmla="*/ 19 w 230"/>
                  <a:gd name="T3" fmla="*/ 454 h 454"/>
                  <a:gd name="T4" fmla="*/ 153 w 230"/>
                  <a:gd name="T5" fmla="*/ 0 h 454"/>
                  <a:gd name="T6" fmla="*/ 118 w 230"/>
                  <a:gd name="T7" fmla="*/ 19 h 454"/>
                  <a:gd name="T8" fmla="*/ 0 w 230"/>
                  <a:gd name="T9" fmla="*/ 418 h 454"/>
                </a:gdLst>
                <a:ahLst/>
                <a:cxnLst>
                  <a:cxn ang="0">
                    <a:pos x="T0" y="T1"/>
                  </a:cxn>
                  <a:cxn ang="0">
                    <a:pos x="T2" y="T3"/>
                  </a:cxn>
                  <a:cxn ang="0">
                    <a:pos x="T4" y="T5"/>
                  </a:cxn>
                  <a:cxn ang="0">
                    <a:pos x="T6" y="T7"/>
                  </a:cxn>
                  <a:cxn ang="0">
                    <a:pos x="T8" y="T9"/>
                  </a:cxn>
                </a:cxnLst>
                <a:rect l="0" t="0" r="r" b="b"/>
                <a:pathLst>
                  <a:path w="230" h="454">
                    <a:moveTo>
                      <a:pt x="0" y="418"/>
                    </a:moveTo>
                    <a:cubicBezTo>
                      <a:pt x="19" y="454"/>
                      <a:pt x="19" y="454"/>
                      <a:pt x="19" y="454"/>
                    </a:cubicBezTo>
                    <a:cubicBezTo>
                      <a:pt x="172" y="359"/>
                      <a:pt x="230" y="163"/>
                      <a:pt x="153" y="0"/>
                    </a:cubicBezTo>
                    <a:cubicBezTo>
                      <a:pt x="118" y="19"/>
                      <a:pt x="118" y="19"/>
                      <a:pt x="118" y="19"/>
                    </a:cubicBezTo>
                    <a:cubicBezTo>
                      <a:pt x="185" y="163"/>
                      <a:pt x="134" y="334"/>
                      <a:pt x="0" y="418"/>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26" name="Freeform 6">
                <a:extLst>
                  <a:ext uri="{FF2B5EF4-FFF2-40B4-BE49-F238E27FC236}">
                    <a16:creationId xmlns:a16="http://schemas.microsoft.com/office/drawing/2014/main" id="{70703271-5C33-A9B5-C535-B926FB181325}"/>
                  </a:ext>
                </a:extLst>
              </p:cNvPr>
              <p:cNvSpPr>
                <a:spLocks/>
              </p:cNvSpPr>
              <p:nvPr/>
            </p:nvSpPr>
            <p:spPr bwMode="auto">
              <a:xfrm>
                <a:off x="7092532" y="2733877"/>
                <a:ext cx="803874" cy="407981"/>
              </a:xfrm>
              <a:custGeom>
                <a:avLst/>
                <a:gdLst>
                  <a:gd name="T0" fmla="*/ 418 w 453"/>
                  <a:gd name="T1" fmla="*/ 230 h 230"/>
                  <a:gd name="T2" fmla="*/ 453 w 453"/>
                  <a:gd name="T3" fmla="*/ 211 h 230"/>
                  <a:gd name="T4" fmla="*/ 0 w 453"/>
                  <a:gd name="T5" fmla="*/ 77 h 230"/>
                  <a:gd name="T6" fmla="*/ 19 w 453"/>
                  <a:gd name="T7" fmla="*/ 112 h 230"/>
                  <a:gd name="T8" fmla="*/ 418 w 453"/>
                  <a:gd name="T9" fmla="*/ 230 h 230"/>
                </a:gdLst>
                <a:ahLst/>
                <a:cxnLst>
                  <a:cxn ang="0">
                    <a:pos x="T0" y="T1"/>
                  </a:cxn>
                  <a:cxn ang="0">
                    <a:pos x="T2" y="T3"/>
                  </a:cxn>
                  <a:cxn ang="0">
                    <a:pos x="T4" y="T5"/>
                  </a:cxn>
                  <a:cxn ang="0">
                    <a:pos x="T6" y="T7"/>
                  </a:cxn>
                  <a:cxn ang="0">
                    <a:pos x="T8" y="T9"/>
                  </a:cxn>
                </a:cxnLst>
                <a:rect l="0" t="0" r="r" b="b"/>
                <a:pathLst>
                  <a:path w="453" h="230">
                    <a:moveTo>
                      <a:pt x="418" y="230"/>
                    </a:moveTo>
                    <a:cubicBezTo>
                      <a:pt x="453" y="211"/>
                      <a:pt x="453" y="211"/>
                      <a:pt x="453" y="211"/>
                    </a:cubicBezTo>
                    <a:cubicBezTo>
                      <a:pt x="358" y="58"/>
                      <a:pt x="162" y="0"/>
                      <a:pt x="0" y="77"/>
                    </a:cubicBezTo>
                    <a:cubicBezTo>
                      <a:pt x="19" y="112"/>
                      <a:pt x="19" y="112"/>
                      <a:pt x="19" y="112"/>
                    </a:cubicBezTo>
                    <a:cubicBezTo>
                      <a:pt x="162" y="46"/>
                      <a:pt x="334" y="96"/>
                      <a:pt x="418" y="230"/>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27" name="Freeform 7">
                <a:extLst>
                  <a:ext uri="{FF2B5EF4-FFF2-40B4-BE49-F238E27FC236}">
                    <a16:creationId xmlns:a16="http://schemas.microsoft.com/office/drawing/2014/main" id="{A9C678CA-7BED-15CF-F94B-066327F9555B}"/>
                  </a:ext>
                </a:extLst>
              </p:cNvPr>
              <p:cNvSpPr>
                <a:spLocks/>
              </p:cNvSpPr>
              <p:nvPr/>
            </p:nvSpPr>
            <p:spPr bwMode="auto">
              <a:xfrm>
                <a:off x="6598422" y="2904624"/>
                <a:ext cx="465401" cy="660326"/>
              </a:xfrm>
              <a:custGeom>
                <a:avLst/>
                <a:gdLst>
                  <a:gd name="T0" fmla="*/ 75 w 262"/>
                  <a:gd name="T1" fmla="*/ 321 h 372"/>
                  <a:gd name="T2" fmla="*/ 127 w 262"/>
                  <a:gd name="T3" fmla="*/ 216 h 372"/>
                  <a:gd name="T4" fmla="*/ 129 w 262"/>
                  <a:gd name="T5" fmla="*/ 210 h 372"/>
                  <a:gd name="T6" fmla="*/ 262 w 262"/>
                  <a:gd name="T7" fmla="*/ 36 h 372"/>
                  <a:gd name="T8" fmla="*/ 242 w 262"/>
                  <a:gd name="T9" fmla="*/ 0 h 372"/>
                  <a:gd name="T10" fmla="*/ 142 w 262"/>
                  <a:gd name="T11" fmla="*/ 94 h 372"/>
                  <a:gd name="T12" fmla="*/ 90 w 262"/>
                  <a:gd name="T13" fmla="*/ 199 h 372"/>
                  <a:gd name="T14" fmla="*/ 88 w 262"/>
                  <a:gd name="T15" fmla="*/ 205 h 372"/>
                  <a:gd name="T16" fmla="*/ 0 w 262"/>
                  <a:gd name="T17" fmla="*/ 345 h 372"/>
                  <a:gd name="T18" fmla="*/ 30 w 262"/>
                  <a:gd name="T19" fmla="*/ 372 h 372"/>
                  <a:gd name="T20" fmla="*/ 75 w 262"/>
                  <a:gd name="T21" fmla="*/ 321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 h="372">
                    <a:moveTo>
                      <a:pt x="75" y="321"/>
                    </a:moveTo>
                    <a:cubicBezTo>
                      <a:pt x="98" y="289"/>
                      <a:pt x="115" y="254"/>
                      <a:pt x="127" y="216"/>
                    </a:cubicBezTo>
                    <a:cubicBezTo>
                      <a:pt x="127" y="214"/>
                      <a:pt x="128" y="212"/>
                      <a:pt x="129" y="210"/>
                    </a:cubicBezTo>
                    <a:cubicBezTo>
                      <a:pt x="150" y="140"/>
                      <a:pt x="196" y="77"/>
                      <a:pt x="262" y="36"/>
                    </a:cubicBezTo>
                    <a:cubicBezTo>
                      <a:pt x="242" y="0"/>
                      <a:pt x="242" y="0"/>
                      <a:pt x="242" y="0"/>
                    </a:cubicBezTo>
                    <a:cubicBezTo>
                      <a:pt x="202" y="25"/>
                      <a:pt x="168" y="58"/>
                      <a:pt x="142" y="94"/>
                    </a:cubicBezTo>
                    <a:cubicBezTo>
                      <a:pt x="119" y="126"/>
                      <a:pt x="101" y="161"/>
                      <a:pt x="90" y="199"/>
                    </a:cubicBezTo>
                    <a:cubicBezTo>
                      <a:pt x="90" y="201"/>
                      <a:pt x="89" y="203"/>
                      <a:pt x="88" y="205"/>
                    </a:cubicBezTo>
                    <a:cubicBezTo>
                      <a:pt x="72" y="258"/>
                      <a:pt x="42" y="307"/>
                      <a:pt x="0" y="345"/>
                    </a:cubicBezTo>
                    <a:cubicBezTo>
                      <a:pt x="10" y="354"/>
                      <a:pt x="20" y="362"/>
                      <a:pt x="30" y="372"/>
                    </a:cubicBezTo>
                    <a:cubicBezTo>
                      <a:pt x="47" y="356"/>
                      <a:pt x="62" y="339"/>
                      <a:pt x="75" y="321"/>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28" name="Freeform 8">
                <a:extLst>
                  <a:ext uri="{FF2B5EF4-FFF2-40B4-BE49-F238E27FC236}">
                    <a16:creationId xmlns:a16="http://schemas.microsoft.com/office/drawing/2014/main" id="{E4D8834B-66B3-C43A-5408-E2564424FB76}"/>
                  </a:ext>
                </a:extLst>
              </p:cNvPr>
              <p:cNvSpPr>
                <a:spLocks/>
              </p:cNvSpPr>
              <p:nvPr/>
            </p:nvSpPr>
            <p:spPr bwMode="auto">
              <a:xfrm>
                <a:off x="6887030" y="3947243"/>
                <a:ext cx="743432" cy="125417"/>
              </a:xfrm>
              <a:custGeom>
                <a:avLst/>
                <a:gdLst>
                  <a:gd name="T0" fmla="*/ 174 w 419"/>
                  <a:gd name="T1" fmla="*/ 56 h 71"/>
                  <a:gd name="T2" fmla="*/ 186 w 419"/>
                  <a:gd name="T3" fmla="*/ 59 h 71"/>
                  <a:gd name="T4" fmla="*/ 299 w 419"/>
                  <a:gd name="T5" fmla="*/ 67 h 71"/>
                  <a:gd name="T6" fmla="*/ 419 w 419"/>
                  <a:gd name="T7" fmla="*/ 35 h 71"/>
                  <a:gd name="T8" fmla="*/ 400 w 419"/>
                  <a:gd name="T9" fmla="*/ 0 h 71"/>
                  <a:gd name="T10" fmla="*/ 196 w 419"/>
                  <a:gd name="T11" fmla="*/ 21 h 71"/>
                  <a:gd name="T12" fmla="*/ 184 w 419"/>
                  <a:gd name="T13" fmla="*/ 17 h 71"/>
                  <a:gd name="T14" fmla="*/ 71 w 419"/>
                  <a:gd name="T15" fmla="*/ 9 h 71"/>
                  <a:gd name="T16" fmla="*/ 0 w 419"/>
                  <a:gd name="T17" fmla="*/ 23 h 71"/>
                  <a:gd name="T18" fmla="*/ 6 w 419"/>
                  <a:gd name="T19" fmla="*/ 63 h 71"/>
                  <a:gd name="T20" fmla="*/ 174 w 419"/>
                  <a:gd name="T21" fmla="*/ 5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9" h="71">
                    <a:moveTo>
                      <a:pt x="174" y="56"/>
                    </a:moveTo>
                    <a:cubicBezTo>
                      <a:pt x="178" y="57"/>
                      <a:pt x="182" y="58"/>
                      <a:pt x="186" y="59"/>
                    </a:cubicBezTo>
                    <a:cubicBezTo>
                      <a:pt x="223" y="68"/>
                      <a:pt x="261" y="71"/>
                      <a:pt x="299" y="67"/>
                    </a:cubicBezTo>
                    <a:cubicBezTo>
                      <a:pt x="340" y="64"/>
                      <a:pt x="381" y="53"/>
                      <a:pt x="419" y="35"/>
                    </a:cubicBezTo>
                    <a:cubicBezTo>
                      <a:pt x="400" y="0"/>
                      <a:pt x="400" y="0"/>
                      <a:pt x="400" y="0"/>
                    </a:cubicBezTo>
                    <a:cubicBezTo>
                      <a:pt x="334" y="30"/>
                      <a:pt x="263" y="36"/>
                      <a:pt x="196" y="21"/>
                    </a:cubicBezTo>
                    <a:cubicBezTo>
                      <a:pt x="192" y="19"/>
                      <a:pt x="188" y="18"/>
                      <a:pt x="184" y="17"/>
                    </a:cubicBezTo>
                    <a:cubicBezTo>
                      <a:pt x="147" y="9"/>
                      <a:pt x="109" y="6"/>
                      <a:pt x="71" y="9"/>
                    </a:cubicBezTo>
                    <a:cubicBezTo>
                      <a:pt x="47" y="11"/>
                      <a:pt x="23" y="16"/>
                      <a:pt x="0" y="23"/>
                    </a:cubicBezTo>
                    <a:cubicBezTo>
                      <a:pt x="3" y="36"/>
                      <a:pt x="5" y="49"/>
                      <a:pt x="6" y="63"/>
                    </a:cubicBezTo>
                    <a:cubicBezTo>
                      <a:pt x="61" y="45"/>
                      <a:pt x="119" y="43"/>
                      <a:pt x="174" y="56"/>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29" name="Freeform 9">
                <a:extLst>
                  <a:ext uri="{FF2B5EF4-FFF2-40B4-BE49-F238E27FC236}">
                    <a16:creationId xmlns:a16="http://schemas.microsoft.com/office/drawing/2014/main" id="{9979E5C0-8191-B72F-B67C-691E3A9108BB}"/>
                  </a:ext>
                </a:extLst>
              </p:cNvPr>
              <p:cNvSpPr>
                <a:spLocks/>
              </p:cNvSpPr>
              <p:nvPr/>
            </p:nvSpPr>
            <p:spPr bwMode="auto">
              <a:xfrm>
                <a:off x="7015469" y="5222562"/>
                <a:ext cx="820496" cy="377760"/>
              </a:xfrm>
              <a:custGeom>
                <a:avLst/>
                <a:gdLst>
                  <a:gd name="T0" fmla="*/ 22 w 462"/>
                  <a:gd name="T1" fmla="*/ 91 h 213"/>
                  <a:gd name="T2" fmla="*/ 0 w 462"/>
                  <a:gd name="T3" fmla="*/ 125 h 213"/>
                  <a:gd name="T4" fmla="*/ 462 w 462"/>
                  <a:gd name="T5" fmla="*/ 22 h 213"/>
                  <a:gd name="T6" fmla="*/ 428 w 462"/>
                  <a:gd name="T7" fmla="*/ 0 h 213"/>
                  <a:gd name="T8" fmla="*/ 22 w 462"/>
                  <a:gd name="T9" fmla="*/ 91 h 213"/>
                </a:gdLst>
                <a:ahLst/>
                <a:cxnLst>
                  <a:cxn ang="0">
                    <a:pos x="T0" y="T1"/>
                  </a:cxn>
                  <a:cxn ang="0">
                    <a:pos x="T2" y="T3"/>
                  </a:cxn>
                  <a:cxn ang="0">
                    <a:pos x="T4" y="T5"/>
                  </a:cxn>
                  <a:cxn ang="0">
                    <a:pos x="T6" y="T7"/>
                  </a:cxn>
                  <a:cxn ang="0">
                    <a:pos x="T8" y="T9"/>
                  </a:cxn>
                </a:cxnLst>
                <a:rect l="0" t="0" r="r" b="b"/>
                <a:pathLst>
                  <a:path w="462" h="213">
                    <a:moveTo>
                      <a:pt x="22" y="91"/>
                    </a:moveTo>
                    <a:cubicBezTo>
                      <a:pt x="0" y="125"/>
                      <a:pt x="0" y="125"/>
                      <a:pt x="0" y="125"/>
                    </a:cubicBezTo>
                    <a:cubicBezTo>
                      <a:pt x="157" y="213"/>
                      <a:pt x="357" y="168"/>
                      <a:pt x="462" y="22"/>
                    </a:cubicBezTo>
                    <a:cubicBezTo>
                      <a:pt x="428" y="0"/>
                      <a:pt x="428" y="0"/>
                      <a:pt x="428" y="0"/>
                    </a:cubicBezTo>
                    <a:cubicBezTo>
                      <a:pt x="335" y="128"/>
                      <a:pt x="160" y="167"/>
                      <a:pt x="22" y="91"/>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30" name="Freeform 10">
                <a:extLst>
                  <a:ext uri="{FF2B5EF4-FFF2-40B4-BE49-F238E27FC236}">
                    <a16:creationId xmlns:a16="http://schemas.microsoft.com/office/drawing/2014/main" id="{2245E944-B000-A801-592A-7E0AC3139DC4}"/>
                  </a:ext>
                </a:extLst>
              </p:cNvPr>
              <p:cNvSpPr>
                <a:spLocks/>
              </p:cNvSpPr>
              <p:nvPr/>
            </p:nvSpPr>
            <p:spPr bwMode="auto">
              <a:xfrm>
                <a:off x="7651617" y="4382423"/>
                <a:ext cx="377760" cy="818985"/>
              </a:xfrm>
              <a:custGeom>
                <a:avLst/>
                <a:gdLst>
                  <a:gd name="T0" fmla="*/ 22 w 213"/>
                  <a:gd name="T1" fmla="*/ 0 h 462"/>
                  <a:gd name="T2" fmla="*/ 0 w 213"/>
                  <a:gd name="T3" fmla="*/ 34 h 462"/>
                  <a:gd name="T4" fmla="*/ 91 w 213"/>
                  <a:gd name="T5" fmla="*/ 440 h 462"/>
                  <a:gd name="T6" fmla="*/ 125 w 213"/>
                  <a:gd name="T7" fmla="*/ 462 h 462"/>
                  <a:gd name="T8" fmla="*/ 22 w 213"/>
                  <a:gd name="T9" fmla="*/ 0 h 462"/>
                </a:gdLst>
                <a:ahLst/>
                <a:cxnLst>
                  <a:cxn ang="0">
                    <a:pos x="T0" y="T1"/>
                  </a:cxn>
                  <a:cxn ang="0">
                    <a:pos x="T2" y="T3"/>
                  </a:cxn>
                  <a:cxn ang="0">
                    <a:pos x="T4" y="T5"/>
                  </a:cxn>
                  <a:cxn ang="0">
                    <a:pos x="T6" y="T7"/>
                  </a:cxn>
                  <a:cxn ang="0">
                    <a:pos x="T8" y="T9"/>
                  </a:cxn>
                </a:cxnLst>
                <a:rect l="0" t="0" r="r" b="b"/>
                <a:pathLst>
                  <a:path w="213" h="462">
                    <a:moveTo>
                      <a:pt x="22" y="0"/>
                    </a:moveTo>
                    <a:cubicBezTo>
                      <a:pt x="0" y="34"/>
                      <a:pt x="0" y="34"/>
                      <a:pt x="0" y="34"/>
                    </a:cubicBezTo>
                    <a:cubicBezTo>
                      <a:pt x="128" y="127"/>
                      <a:pt x="167" y="302"/>
                      <a:pt x="91" y="440"/>
                    </a:cubicBezTo>
                    <a:cubicBezTo>
                      <a:pt x="125" y="462"/>
                      <a:pt x="125" y="462"/>
                      <a:pt x="125" y="462"/>
                    </a:cubicBezTo>
                    <a:cubicBezTo>
                      <a:pt x="213" y="305"/>
                      <a:pt x="168" y="105"/>
                      <a:pt x="22" y="0"/>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31" name="Freeform 11">
                <a:extLst>
                  <a:ext uri="{FF2B5EF4-FFF2-40B4-BE49-F238E27FC236}">
                    <a16:creationId xmlns:a16="http://schemas.microsoft.com/office/drawing/2014/main" id="{6418AFE5-E6B4-24D8-168E-4CBBFBC91E9B}"/>
                  </a:ext>
                </a:extLst>
              </p:cNvPr>
              <p:cNvSpPr>
                <a:spLocks/>
              </p:cNvSpPr>
              <p:nvPr/>
            </p:nvSpPr>
            <p:spPr bwMode="auto">
              <a:xfrm>
                <a:off x="6877964" y="4261540"/>
                <a:ext cx="752499" cy="143549"/>
              </a:xfrm>
              <a:custGeom>
                <a:avLst/>
                <a:gdLst>
                  <a:gd name="T0" fmla="*/ 63 w 424"/>
                  <a:gd name="T1" fmla="*/ 56 h 81"/>
                  <a:gd name="T2" fmla="*/ 179 w 424"/>
                  <a:gd name="T3" fmla="*/ 51 h 81"/>
                  <a:gd name="T4" fmla="*/ 186 w 424"/>
                  <a:gd name="T5" fmla="*/ 49 h 81"/>
                  <a:gd name="T6" fmla="*/ 402 w 424"/>
                  <a:gd name="T7" fmla="*/ 81 h 81"/>
                  <a:gd name="T8" fmla="*/ 424 w 424"/>
                  <a:gd name="T9" fmla="*/ 47 h 81"/>
                  <a:gd name="T10" fmla="*/ 293 w 424"/>
                  <a:gd name="T11" fmla="*/ 5 h 81"/>
                  <a:gd name="T12" fmla="*/ 177 w 424"/>
                  <a:gd name="T13" fmla="*/ 10 h 81"/>
                  <a:gd name="T14" fmla="*/ 170 w 424"/>
                  <a:gd name="T15" fmla="*/ 12 h 81"/>
                  <a:gd name="T16" fmla="*/ 8 w 424"/>
                  <a:gd name="T17" fmla="*/ 4 h 81"/>
                  <a:gd name="T18" fmla="*/ 0 w 424"/>
                  <a:gd name="T19" fmla="*/ 43 h 81"/>
                  <a:gd name="T20" fmla="*/ 63 w 424"/>
                  <a:gd name="T21" fmla="*/ 56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4" h="81">
                    <a:moveTo>
                      <a:pt x="63" y="56"/>
                    </a:moveTo>
                    <a:cubicBezTo>
                      <a:pt x="102" y="61"/>
                      <a:pt x="141" y="59"/>
                      <a:pt x="179" y="51"/>
                    </a:cubicBezTo>
                    <a:cubicBezTo>
                      <a:pt x="181" y="50"/>
                      <a:pt x="183" y="50"/>
                      <a:pt x="186" y="49"/>
                    </a:cubicBezTo>
                    <a:cubicBezTo>
                      <a:pt x="257" y="34"/>
                      <a:pt x="334" y="43"/>
                      <a:pt x="402" y="81"/>
                    </a:cubicBezTo>
                    <a:cubicBezTo>
                      <a:pt x="424" y="47"/>
                      <a:pt x="424" y="47"/>
                      <a:pt x="424" y="47"/>
                    </a:cubicBezTo>
                    <a:cubicBezTo>
                      <a:pt x="382" y="24"/>
                      <a:pt x="338" y="10"/>
                      <a:pt x="293" y="5"/>
                    </a:cubicBezTo>
                    <a:cubicBezTo>
                      <a:pt x="254" y="0"/>
                      <a:pt x="215" y="2"/>
                      <a:pt x="177" y="10"/>
                    </a:cubicBezTo>
                    <a:cubicBezTo>
                      <a:pt x="174" y="11"/>
                      <a:pt x="172" y="11"/>
                      <a:pt x="170" y="12"/>
                    </a:cubicBezTo>
                    <a:cubicBezTo>
                      <a:pt x="117" y="23"/>
                      <a:pt x="61" y="21"/>
                      <a:pt x="8" y="4"/>
                    </a:cubicBezTo>
                    <a:cubicBezTo>
                      <a:pt x="6" y="17"/>
                      <a:pt x="4" y="30"/>
                      <a:pt x="0" y="43"/>
                    </a:cubicBezTo>
                    <a:cubicBezTo>
                      <a:pt x="21" y="49"/>
                      <a:pt x="42" y="54"/>
                      <a:pt x="63" y="56"/>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32" name="Freeform 12">
                <a:extLst>
                  <a:ext uri="{FF2B5EF4-FFF2-40B4-BE49-F238E27FC236}">
                    <a16:creationId xmlns:a16="http://schemas.microsoft.com/office/drawing/2014/main" id="{F2993FD2-B432-AFAF-667D-6E06775B7F98}"/>
                  </a:ext>
                </a:extLst>
              </p:cNvPr>
              <p:cNvSpPr>
                <a:spLocks/>
              </p:cNvSpPr>
              <p:nvPr/>
            </p:nvSpPr>
            <p:spPr bwMode="auto">
              <a:xfrm>
                <a:off x="6563667" y="4752629"/>
                <a:ext cx="430647" cy="652770"/>
              </a:xfrm>
              <a:custGeom>
                <a:avLst/>
                <a:gdLst>
                  <a:gd name="T0" fmla="*/ 126 w 243"/>
                  <a:gd name="T1" fmla="*/ 167 h 368"/>
                  <a:gd name="T2" fmla="*/ 122 w 243"/>
                  <a:gd name="T3" fmla="*/ 155 h 368"/>
                  <a:gd name="T4" fmla="*/ 74 w 243"/>
                  <a:gd name="T5" fmla="*/ 51 h 368"/>
                  <a:gd name="T6" fmla="*/ 32 w 243"/>
                  <a:gd name="T7" fmla="*/ 0 h 368"/>
                  <a:gd name="T8" fmla="*/ 0 w 243"/>
                  <a:gd name="T9" fmla="*/ 25 h 368"/>
                  <a:gd name="T10" fmla="*/ 83 w 243"/>
                  <a:gd name="T11" fmla="*/ 164 h 368"/>
                  <a:gd name="T12" fmla="*/ 87 w 243"/>
                  <a:gd name="T13" fmla="*/ 176 h 368"/>
                  <a:gd name="T14" fmla="*/ 135 w 243"/>
                  <a:gd name="T15" fmla="*/ 280 h 368"/>
                  <a:gd name="T16" fmla="*/ 221 w 243"/>
                  <a:gd name="T17" fmla="*/ 368 h 368"/>
                  <a:gd name="T18" fmla="*/ 243 w 243"/>
                  <a:gd name="T19" fmla="*/ 335 h 368"/>
                  <a:gd name="T20" fmla="*/ 126 w 243"/>
                  <a:gd name="T21" fmla="*/ 167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3" h="368">
                    <a:moveTo>
                      <a:pt x="126" y="167"/>
                    </a:moveTo>
                    <a:cubicBezTo>
                      <a:pt x="125" y="163"/>
                      <a:pt x="124" y="159"/>
                      <a:pt x="122" y="155"/>
                    </a:cubicBezTo>
                    <a:cubicBezTo>
                      <a:pt x="112" y="118"/>
                      <a:pt x="96" y="83"/>
                      <a:pt x="74" y="51"/>
                    </a:cubicBezTo>
                    <a:cubicBezTo>
                      <a:pt x="62" y="33"/>
                      <a:pt x="48" y="16"/>
                      <a:pt x="32" y="0"/>
                    </a:cubicBezTo>
                    <a:cubicBezTo>
                      <a:pt x="22" y="9"/>
                      <a:pt x="11" y="17"/>
                      <a:pt x="0" y="25"/>
                    </a:cubicBezTo>
                    <a:cubicBezTo>
                      <a:pt x="41" y="64"/>
                      <a:pt x="69" y="112"/>
                      <a:pt x="83" y="164"/>
                    </a:cubicBezTo>
                    <a:cubicBezTo>
                      <a:pt x="85" y="168"/>
                      <a:pt x="86" y="172"/>
                      <a:pt x="87" y="176"/>
                    </a:cubicBezTo>
                    <a:cubicBezTo>
                      <a:pt x="97" y="213"/>
                      <a:pt x="113" y="248"/>
                      <a:pt x="135" y="280"/>
                    </a:cubicBezTo>
                    <a:cubicBezTo>
                      <a:pt x="158" y="313"/>
                      <a:pt x="187" y="344"/>
                      <a:pt x="221" y="368"/>
                    </a:cubicBezTo>
                    <a:cubicBezTo>
                      <a:pt x="243" y="335"/>
                      <a:pt x="243" y="335"/>
                      <a:pt x="243" y="335"/>
                    </a:cubicBezTo>
                    <a:cubicBezTo>
                      <a:pt x="184" y="292"/>
                      <a:pt x="144" y="232"/>
                      <a:pt x="126" y="167"/>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33" name="Freeform 13">
                <a:extLst>
                  <a:ext uri="{FF2B5EF4-FFF2-40B4-BE49-F238E27FC236}">
                    <a16:creationId xmlns:a16="http://schemas.microsoft.com/office/drawing/2014/main" id="{5233E3B9-04E2-F0B1-FDDB-F2FAB6081F86}"/>
                  </a:ext>
                </a:extLst>
              </p:cNvPr>
              <p:cNvSpPr>
                <a:spLocks/>
              </p:cNvSpPr>
              <p:nvPr/>
            </p:nvSpPr>
            <p:spPr bwMode="auto">
              <a:xfrm>
                <a:off x="5486295" y="5604856"/>
                <a:ext cx="592328" cy="593840"/>
              </a:xfrm>
              <a:custGeom>
                <a:avLst/>
                <a:gdLst>
                  <a:gd name="T0" fmla="*/ 40 w 334"/>
                  <a:gd name="T1" fmla="*/ 0 h 335"/>
                  <a:gd name="T2" fmla="*/ 0 w 334"/>
                  <a:gd name="T3" fmla="*/ 0 h 335"/>
                  <a:gd name="T4" fmla="*/ 334 w 334"/>
                  <a:gd name="T5" fmla="*/ 335 h 335"/>
                  <a:gd name="T6" fmla="*/ 334 w 334"/>
                  <a:gd name="T7" fmla="*/ 295 h 335"/>
                  <a:gd name="T8" fmla="*/ 40 w 334"/>
                  <a:gd name="T9" fmla="*/ 0 h 335"/>
                </a:gdLst>
                <a:ahLst/>
                <a:cxnLst>
                  <a:cxn ang="0">
                    <a:pos x="T0" y="T1"/>
                  </a:cxn>
                  <a:cxn ang="0">
                    <a:pos x="T2" y="T3"/>
                  </a:cxn>
                  <a:cxn ang="0">
                    <a:pos x="T4" y="T5"/>
                  </a:cxn>
                  <a:cxn ang="0">
                    <a:pos x="T6" y="T7"/>
                  </a:cxn>
                  <a:cxn ang="0">
                    <a:pos x="T8" y="T9"/>
                  </a:cxn>
                </a:cxnLst>
                <a:rect l="0" t="0" r="r" b="b"/>
                <a:pathLst>
                  <a:path w="334" h="335">
                    <a:moveTo>
                      <a:pt x="40" y="0"/>
                    </a:moveTo>
                    <a:cubicBezTo>
                      <a:pt x="0" y="0"/>
                      <a:pt x="0" y="0"/>
                      <a:pt x="0" y="0"/>
                    </a:cubicBezTo>
                    <a:cubicBezTo>
                      <a:pt x="10" y="180"/>
                      <a:pt x="155" y="325"/>
                      <a:pt x="334" y="335"/>
                    </a:cubicBezTo>
                    <a:cubicBezTo>
                      <a:pt x="334" y="295"/>
                      <a:pt x="334" y="295"/>
                      <a:pt x="334" y="295"/>
                    </a:cubicBezTo>
                    <a:cubicBezTo>
                      <a:pt x="177" y="285"/>
                      <a:pt x="50" y="158"/>
                      <a:pt x="40" y="0"/>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34" name="Freeform 14">
                <a:extLst>
                  <a:ext uri="{FF2B5EF4-FFF2-40B4-BE49-F238E27FC236}">
                    <a16:creationId xmlns:a16="http://schemas.microsoft.com/office/drawing/2014/main" id="{CA428BA3-FC67-3240-4019-61A3C0A37E9B}"/>
                  </a:ext>
                </a:extLst>
              </p:cNvPr>
              <p:cNvSpPr>
                <a:spLocks/>
              </p:cNvSpPr>
              <p:nvPr/>
            </p:nvSpPr>
            <p:spPr bwMode="auto">
              <a:xfrm>
                <a:off x="6149642" y="5606367"/>
                <a:ext cx="595350" cy="592328"/>
              </a:xfrm>
              <a:custGeom>
                <a:avLst/>
                <a:gdLst>
                  <a:gd name="T0" fmla="*/ 0 w 335"/>
                  <a:gd name="T1" fmla="*/ 294 h 334"/>
                  <a:gd name="T2" fmla="*/ 0 w 335"/>
                  <a:gd name="T3" fmla="*/ 334 h 334"/>
                  <a:gd name="T4" fmla="*/ 335 w 335"/>
                  <a:gd name="T5" fmla="*/ 0 h 334"/>
                  <a:gd name="T6" fmla="*/ 295 w 335"/>
                  <a:gd name="T7" fmla="*/ 0 h 334"/>
                  <a:gd name="T8" fmla="*/ 0 w 335"/>
                  <a:gd name="T9" fmla="*/ 294 h 334"/>
                </a:gdLst>
                <a:ahLst/>
                <a:cxnLst>
                  <a:cxn ang="0">
                    <a:pos x="T0" y="T1"/>
                  </a:cxn>
                  <a:cxn ang="0">
                    <a:pos x="T2" y="T3"/>
                  </a:cxn>
                  <a:cxn ang="0">
                    <a:pos x="T4" y="T5"/>
                  </a:cxn>
                  <a:cxn ang="0">
                    <a:pos x="T6" y="T7"/>
                  </a:cxn>
                  <a:cxn ang="0">
                    <a:pos x="T8" y="T9"/>
                  </a:cxn>
                </a:cxnLst>
                <a:rect l="0" t="0" r="r" b="b"/>
                <a:pathLst>
                  <a:path w="335" h="334">
                    <a:moveTo>
                      <a:pt x="0" y="294"/>
                    </a:moveTo>
                    <a:cubicBezTo>
                      <a:pt x="0" y="334"/>
                      <a:pt x="0" y="334"/>
                      <a:pt x="0" y="334"/>
                    </a:cubicBezTo>
                    <a:cubicBezTo>
                      <a:pt x="180" y="324"/>
                      <a:pt x="325" y="179"/>
                      <a:pt x="335" y="0"/>
                    </a:cubicBezTo>
                    <a:cubicBezTo>
                      <a:pt x="295" y="0"/>
                      <a:pt x="295" y="0"/>
                      <a:pt x="295" y="0"/>
                    </a:cubicBezTo>
                    <a:cubicBezTo>
                      <a:pt x="285" y="157"/>
                      <a:pt x="158" y="284"/>
                      <a:pt x="0" y="294"/>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35" name="Freeform 15">
                <a:extLst>
                  <a:ext uri="{FF2B5EF4-FFF2-40B4-BE49-F238E27FC236}">
                    <a16:creationId xmlns:a16="http://schemas.microsoft.com/office/drawing/2014/main" id="{7C2FB1F6-C402-A38E-BD86-E9CA754D5F33}"/>
                  </a:ext>
                </a:extLst>
              </p:cNvPr>
              <p:cNvSpPr>
                <a:spLocks/>
              </p:cNvSpPr>
              <p:nvPr/>
            </p:nvSpPr>
            <p:spPr bwMode="auto">
              <a:xfrm>
                <a:off x="6350611" y="4881067"/>
                <a:ext cx="394382" cy="654281"/>
              </a:xfrm>
              <a:custGeom>
                <a:avLst/>
                <a:gdLst>
                  <a:gd name="T0" fmla="*/ 21 w 222"/>
                  <a:gd name="T1" fmla="*/ 68 h 369"/>
                  <a:gd name="T2" fmla="*/ 88 w 222"/>
                  <a:gd name="T3" fmla="*/ 163 h 369"/>
                  <a:gd name="T4" fmla="*/ 93 w 222"/>
                  <a:gd name="T5" fmla="*/ 168 h 369"/>
                  <a:gd name="T6" fmla="*/ 182 w 222"/>
                  <a:gd name="T7" fmla="*/ 369 h 369"/>
                  <a:gd name="T8" fmla="*/ 222 w 222"/>
                  <a:gd name="T9" fmla="*/ 369 h 369"/>
                  <a:gd name="T10" fmla="*/ 188 w 222"/>
                  <a:gd name="T11" fmla="*/ 235 h 369"/>
                  <a:gd name="T12" fmla="*/ 121 w 222"/>
                  <a:gd name="T13" fmla="*/ 140 h 369"/>
                  <a:gd name="T14" fmla="*/ 116 w 222"/>
                  <a:gd name="T15" fmla="*/ 135 h 369"/>
                  <a:gd name="T16" fmla="*/ 38 w 222"/>
                  <a:gd name="T17" fmla="*/ 0 h 369"/>
                  <a:gd name="T18" fmla="*/ 0 w 222"/>
                  <a:gd name="T19" fmla="*/ 14 h 369"/>
                  <a:gd name="T20" fmla="*/ 21 w 222"/>
                  <a:gd name="T21" fmla="*/ 68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369">
                    <a:moveTo>
                      <a:pt x="21" y="68"/>
                    </a:moveTo>
                    <a:cubicBezTo>
                      <a:pt x="38" y="104"/>
                      <a:pt x="60" y="136"/>
                      <a:pt x="88" y="163"/>
                    </a:cubicBezTo>
                    <a:cubicBezTo>
                      <a:pt x="89" y="165"/>
                      <a:pt x="91" y="167"/>
                      <a:pt x="93" y="168"/>
                    </a:cubicBezTo>
                    <a:cubicBezTo>
                      <a:pt x="144" y="221"/>
                      <a:pt x="177" y="291"/>
                      <a:pt x="182" y="369"/>
                    </a:cubicBezTo>
                    <a:cubicBezTo>
                      <a:pt x="222" y="369"/>
                      <a:pt x="222" y="369"/>
                      <a:pt x="222" y="369"/>
                    </a:cubicBezTo>
                    <a:cubicBezTo>
                      <a:pt x="219" y="321"/>
                      <a:pt x="207" y="276"/>
                      <a:pt x="188" y="235"/>
                    </a:cubicBezTo>
                    <a:cubicBezTo>
                      <a:pt x="171" y="200"/>
                      <a:pt x="148" y="168"/>
                      <a:pt x="121" y="140"/>
                    </a:cubicBezTo>
                    <a:cubicBezTo>
                      <a:pt x="119" y="138"/>
                      <a:pt x="117" y="137"/>
                      <a:pt x="116" y="135"/>
                    </a:cubicBezTo>
                    <a:cubicBezTo>
                      <a:pt x="79" y="98"/>
                      <a:pt x="52" y="51"/>
                      <a:pt x="38" y="0"/>
                    </a:cubicBezTo>
                    <a:cubicBezTo>
                      <a:pt x="25" y="5"/>
                      <a:pt x="13" y="10"/>
                      <a:pt x="0" y="14"/>
                    </a:cubicBezTo>
                    <a:cubicBezTo>
                      <a:pt x="5" y="33"/>
                      <a:pt x="12" y="51"/>
                      <a:pt x="21" y="68"/>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36" name="Freeform 16">
                <a:extLst>
                  <a:ext uri="{FF2B5EF4-FFF2-40B4-BE49-F238E27FC236}">
                    <a16:creationId xmlns:a16="http://schemas.microsoft.com/office/drawing/2014/main" id="{84B9493D-34EC-D5C4-8D36-BDA41CFD674B}"/>
                  </a:ext>
                </a:extLst>
              </p:cNvPr>
              <p:cNvSpPr>
                <a:spLocks/>
              </p:cNvSpPr>
              <p:nvPr/>
            </p:nvSpPr>
            <p:spPr bwMode="auto">
              <a:xfrm>
                <a:off x="5486295" y="4882578"/>
                <a:ext cx="371716" cy="651259"/>
              </a:xfrm>
              <a:custGeom>
                <a:avLst/>
                <a:gdLst>
                  <a:gd name="T0" fmla="*/ 99 w 209"/>
                  <a:gd name="T1" fmla="*/ 141 h 367"/>
                  <a:gd name="T2" fmla="*/ 91 w 209"/>
                  <a:gd name="T3" fmla="*/ 151 h 367"/>
                  <a:gd name="T4" fmla="*/ 29 w 209"/>
                  <a:gd name="T5" fmla="*/ 246 h 367"/>
                  <a:gd name="T6" fmla="*/ 0 w 209"/>
                  <a:gd name="T7" fmla="*/ 367 h 367"/>
                  <a:gd name="T8" fmla="*/ 40 w 209"/>
                  <a:gd name="T9" fmla="*/ 367 h 367"/>
                  <a:gd name="T10" fmla="*/ 119 w 209"/>
                  <a:gd name="T11" fmla="*/ 178 h 367"/>
                  <a:gd name="T12" fmla="*/ 128 w 209"/>
                  <a:gd name="T13" fmla="*/ 169 h 367"/>
                  <a:gd name="T14" fmla="*/ 189 w 209"/>
                  <a:gd name="T15" fmla="*/ 73 h 367"/>
                  <a:gd name="T16" fmla="*/ 209 w 209"/>
                  <a:gd name="T17" fmla="*/ 14 h 367"/>
                  <a:gd name="T18" fmla="*/ 171 w 209"/>
                  <a:gd name="T19" fmla="*/ 0 h 367"/>
                  <a:gd name="T20" fmla="*/ 99 w 209"/>
                  <a:gd name="T21" fmla="*/ 141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9" h="367">
                    <a:moveTo>
                      <a:pt x="99" y="141"/>
                    </a:moveTo>
                    <a:cubicBezTo>
                      <a:pt x="96" y="145"/>
                      <a:pt x="93" y="148"/>
                      <a:pt x="91" y="151"/>
                    </a:cubicBezTo>
                    <a:cubicBezTo>
                      <a:pt x="65" y="179"/>
                      <a:pt x="44" y="211"/>
                      <a:pt x="29" y="246"/>
                    </a:cubicBezTo>
                    <a:cubicBezTo>
                      <a:pt x="13" y="284"/>
                      <a:pt x="3" y="325"/>
                      <a:pt x="0" y="367"/>
                    </a:cubicBezTo>
                    <a:cubicBezTo>
                      <a:pt x="40" y="367"/>
                      <a:pt x="40" y="367"/>
                      <a:pt x="40" y="367"/>
                    </a:cubicBezTo>
                    <a:cubicBezTo>
                      <a:pt x="45" y="295"/>
                      <a:pt x="74" y="229"/>
                      <a:pt x="119" y="178"/>
                    </a:cubicBezTo>
                    <a:cubicBezTo>
                      <a:pt x="122" y="175"/>
                      <a:pt x="125" y="172"/>
                      <a:pt x="128" y="169"/>
                    </a:cubicBezTo>
                    <a:cubicBezTo>
                      <a:pt x="153" y="141"/>
                      <a:pt x="174" y="109"/>
                      <a:pt x="189" y="73"/>
                    </a:cubicBezTo>
                    <a:cubicBezTo>
                      <a:pt x="198" y="54"/>
                      <a:pt x="204" y="34"/>
                      <a:pt x="209" y="14"/>
                    </a:cubicBezTo>
                    <a:cubicBezTo>
                      <a:pt x="196" y="10"/>
                      <a:pt x="184" y="5"/>
                      <a:pt x="171" y="0"/>
                    </a:cubicBezTo>
                    <a:cubicBezTo>
                      <a:pt x="160" y="53"/>
                      <a:pt x="134" y="102"/>
                      <a:pt x="99" y="141"/>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37" name="Freeform 17">
                <a:extLst>
                  <a:ext uri="{FF2B5EF4-FFF2-40B4-BE49-F238E27FC236}">
                    <a16:creationId xmlns:a16="http://schemas.microsoft.com/office/drawing/2014/main" id="{611540F3-2F30-3022-D218-53CE5BCEE467}"/>
                  </a:ext>
                </a:extLst>
              </p:cNvPr>
              <p:cNvSpPr>
                <a:spLocks/>
              </p:cNvSpPr>
              <p:nvPr/>
            </p:nvSpPr>
            <p:spPr bwMode="auto">
              <a:xfrm>
                <a:off x="4168667" y="4346158"/>
                <a:ext cx="391360" cy="812940"/>
              </a:xfrm>
              <a:custGeom>
                <a:avLst/>
                <a:gdLst>
                  <a:gd name="T0" fmla="*/ 221 w 221"/>
                  <a:gd name="T1" fmla="*/ 35 h 458"/>
                  <a:gd name="T2" fmla="*/ 201 w 221"/>
                  <a:gd name="T3" fmla="*/ 0 h 458"/>
                  <a:gd name="T4" fmla="*/ 82 w 221"/>
                  <a:gd name="T5" fmla="*/ 458 h 458"/>
                  <a:gd name="T6" fmla="*/ 117 w 221"/>
                  <a:gd name="T7" fmla="*/ 438 h 458"/>
                  <a:gd name="T8" fmla="*/ 221 w 221"/>
                  <a:gd name="T9" fmla="*/ 35 h 458"/>
                </a:gdLst>
                <a:ahLst/>
                <a:cxnLst>
                  <a:cxn ang="0">
                    <a:pos x="T0" y="T1"/>
                  </a:cxn>
                  <a:cxn ang="0">
                    <a:pos x="T2" y="T3"/>
                  </a:cxn>
                  <a:cxn ang="0">
                    <a:pos x="T4" y="T5"/>
                  </a:cxn>
                  <a:cxn ang="0">
                    <a:pos x="T6" y="T7"/>
                  </a:cxn>
                  <a:cxn ang="0">
                    <a:pos x="T8" y="T9"/>
                  </a:cxn>
                </a:cxnLst>
                <a:rect l="0" t="0" r="r" b="b"/>
                <a:pathLst>
                  <a:path w="221" h="458">
                    <a:moveTo>
                      <a:pt x="221" y="35"/>
                    </a:moveTo>
                    <a:cubicBezTo>
                      <a:pt x="201" y="0"/>
                      <a:pt x="201" y="0"/>
                      <a:pt x="201" y="0"/>
                    </a:cubicBezTo>
                    <a:cubicBezTo>
                      <a:pt x="51" y="100"/>
                      <a:pt x="0" y="298"/>
                      <a:pt x="82" y="458"/>
                    </a:cubicBezTo>
                    <a:cubicBezTo>
                      <a:pt x="117" y="438"/>
                      <a:pt x="117" y="438"/>
                      <a:pt x="117" y="438"/>
                    </a:cubicBezTo>
                    <a:cubicBezTo>
                      <a:pt x="45" y="296"/>
                      <a:pt x="90" y="123"/>
                      <a:pt x="221" y="35"/>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38" name="Freeform 18">
                <a:extLst>
                  <a:ext uri="{FF2B5EF4-FFF2-40B4-BE49-F238E27FC236}">
                    <a16:creationId xmlns:a16="http://schemas.microsoft.com/office/drawing/2014/main" id="{C58E7EF9-8E5E-21FE-BCFD-BCCD5CA96255}"/>
                  </a:ext>
                </a:extLst>
              </p:cNvPr>
              <p:cNvSpPr>
                <a:spLocks/>
              </p:cNvSpPr>
              <p:nvPr/>
            </p:nvSpPr>
            <p:spPr bwMode="auto">
              <a:xfrm>
                <a:off x="4349992" y="5183275"/>
                <a:ext cx="811430" cy="394382"/>
              </a:xfrm>
              <a:custGeom>
                <a:avLst/>
                <a:gdLst>
                  <a:gd name="T0" fmla="*/ 35 w 458"/>
                  <a:gd name="T1" fmla="*/ 0 h 222"/>
                  <a:gd name="T2" fmla="*/ 0 w 458"/>
                  <a:gd name="T3" fmla="*/ 20 h 222"/>
                  <a:gd name="T4" fmla="*/ 458 w 458"/>
                  <a:gd name="T5" fmla="*/ 139 h 222"/>
                  <a:gd name="T6" fmla="*/ 438 w 458"/>
                  <a:gd name="T7" fmla="*/ 105 h 222"/>
                  <a:gd name="T8" fmla="*/ 35 w 458"/>
                  <a:gd name="T9" fmla="*/ 0 h 222"/>
                </a:gdLst>
                <a:ahLst/>
                <a:cxnLst>
                  <a:cxn ang="0">
                    <a:pos x="T0" y="T1"/>
                  </a:cxn>
                  <a:cxn ang="0">
                    <a:pos x="T2" y="T3"/>
                  </a:cxn>
                  <a:cxn ang="0">
                    <a:pos x="T4" y="T5"/>
                  </a:cxn>
                  <a:cxn ang="0">
                    <a:pos x="T6" y="T7"/>
                  </a:cxn>
                  <a:cxn ang="0">
                    <a:pos x="T8" y="T9"/>
                  </a:cxn>
                </a:cxnLst>
                <a:rect l="0" t="0" r="r" b="b"/>
                <a:pathLst>
                  <a:path w="458" h="222">
                    <a:moveTo>
                      <a:pt x="35" y="0"/>
                    </a:moveTo>
                    <a:cubicBezTo>
                      <a:pt x="0" y="20"/>
                      <a:pt x="0" y="20"/>
                      <a:pt x="0" y="20"/>
                    </a:cubicBezTo>
                    <a:cubicBezTo>
                      <a:pt x="100" y="170"/>
                      <a:pt x="298" y="222"/>
                      <a:pt x="458" y="139"/>
                    </a:cubicBezTo>
                    <a:cubicBezTo>
                      <a:pt x="438" y="105"/>
                      <a:pt x="438" y="105"/>
                      <a:pt x="438" y="105"/>
                    </a:cubicBezTo>
                    <a:cubicBezTo>
                      <a:pt x="297" y="176"/>
                      <a:pt x="123" y="131"/>
                      <a:pt x="35" y="0"/>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39" name="Freeform 19">
                <a:extLst>
                  <a:ext uri="{FF2B5EF4-FFF2-40B4-BE49-F238E27FC236}">
                    <a16:creationId xmlns:a16="http://schemas.microsoft.com/office/drawing/2014/main" id="{DEBB2814-DA1C-F814-40F7-0393DF6E2EDB}"/>
                  </a:ext>
                </a:extLst>
              </p:cNvPr>
              <p:cNvSpPr>
                <a:spLocks/>
              </p:cNvSpPr>
              <p:nvPr/>
            </p:nvSpPr>
            <p:spPr bwMode="auto">
              <a:xfrm>
                <a:off x="4587225" y="4238875"/>
                <a:ext cx="731344" cy="134483"/>
              </a:xfrm>
              <a:custGeom>
                <a:avLst/>
                <a:gdLst>
                  <a:gd name="T0" fmla="*/ 244 w 412"/>
                  <a:gd name="T1" fmla="*/ 12 h 76"/>
                  <a:gd name="T2" fmla="*/ 232 w 412"/>
                  <a:gd name="T3" fmla="*/ 9 h 76"/>
                  <a:gd name="T4" fmla="*/ 118 w 412"/>
                  <a:gd name="T5" fmla="*/ 4 h 76"/>
                  <a:gd name="T6" fmla="*/ 0 w 412"/>
                  <a:gd name="T7" fmla="*/ 41 h 76"/>
                  <a:gd name="T8" fmla="*/ 20 w 412"/>
                  <a:gd name="T9" fmla="*/ 76 h 76"/>
                  <a:gd name="T10" fmla="*/ 223 w 412"/>
                  <a:gd name="T11" fmla="*/ 48 h 76"/>
                  <a:gd name="T12" fmla="*/ 235 w 412"/>
                  <a:gd name="T13" fmla="*/ 51 h 76"/>
                  <a:gd name="T14" fmla="*/ 349 w 412"/>
                  <a:gd name="T15" fmla="*/ 55 h 76"/>
                  <a:gd name="T16" fmla="*/ 412 w 412"/>
                  <a:gd name="T17" fmla="*/ 41 h 76"/>
                  <a:gd name="T18" fmla="*/ 406 w 412"/>
                  <a:gd name="T19" fmla="*/ 1 h 76"/>
                  <a:gd name="T20" fmla="*/ 244 w 412"/>
                  <a:gd name="T21" fmla="*/ 1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2" h="76">
                    <a:moveTo>
                      <a:pt x="244" y="12"/>
                    </a:moveTo>
                    <a:cubicBezTo>
                      <a:pt x="240" y="11"/>
                      <a:pt x="236" y="10"/>
                      <a:pt x="232" y="9"/>
                    </a:cubicBezTo>
                    <a:cubicBezTo>
                      <a:pt x="195" y="1"/>
                      <a:pt x="156" y="0"/>
                      <a:pt x="118" y="4"/>
                    </a:cubicBezTo>
                    <a:cubicBezTo>
                      <a:pt x="78" y="9"/>
                      <a:pt x="38" y="21"/>
                      <a:pt x="0" y="41"/>
                    </a:cubicBezTo>
                    <a:cubicBezTo>
                      <a:pt x="20" y="76"/>
                      <a:pt x="20" y="76"/>
                      <a:pt x="20" y="76"/>
                    </a:cubicBezTo>
                    <a:cubicBezTo>
                      <a:pt x="85" y="43"/>
                      <a:pt x="156" y="35"/>
                      <a:pt x="223" y="48"/>
                    </a:cubicBezTo>
                    <a:cubicBezTo>
                      <a:pt x="227" y="49"/>
                      <a:pt x="231" y="50"/>
                      <a:pt x="235" y="51"/>
                    </a:cubicBezTo>
                    <a:cubicBezTo>
                      <a:pt x="272" y="58"/>
                      <a:pt x="311" y="60"/>
                      <a:pt x="349" y="55"/>
                    </a:cubicBezTo>
                    <a:cubicBezTo>
                      <a:pt x="370" y="52"/>
                      <a:pt x="391" y="48"/>
                      <a:pt x="412" y="41"/>
                    </a:cubicBezTo>
                    <a:cubicBezTo>
                      <a:pt x="410" y="28"/>
                      <a:pt x="407" y="15"/>
                      <a:pt x="406" y="1"/>
                    </a:cubicBezTo>
                    <a:cubicBezTo>
                      <a:pt x="353" y="19"/>
                      <a:pt x="297" y="22"/>
                      <a:pt x="244" y="12"/>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40" name="Freeform 20">
                <a:extLst>
                  <a:ext uri="{FF2B5EF4-FFF2-40B4-BE49-F238E27FC236}">
                    <a16:creationId xmlns:a16="http://schemas.microsoft.com/office/drawing/2014/main" id="{871EB1C2-18E0-2EFB-7D84-14F3D2FC7BF8}"/>
                  </a:ext>
                </a:extLst>
              </p:cNvPr>
              <p:cNvSpPr>
                <a:spLocks/>
              </p:cNvSpPr>
              <p:nvPr/>
            </p:nvSpPr>
            <p:spPr bwMode="auto">
              <a:xfrm>
                <a:off x="5187109" y="4739029"/>
                <a:ext cx="432158" cy="655792"/>
              </a:xfrm>
              <a:custGeom>
                <a:avLst/>
                <a:gdLst>
                  <a:gd name="T0" fmla="*/ 177 w 244"/>
                  <a:gd name="T1" fmla="*/ 44 h 370"/>
                  <a:gd name="T2" fmla="*/ 129 w 244"/>
                  <a:gd name="T3" fmla="*/ 150 h 370"/>
                  <a:gd name="T4" fmla="*/ 128 w 244"/>
                  <a:gd name="T5" fmla="*/ 157 h 370"/>
                  <a:gd name="T6" fmla="*/ 0 w 244"/>
                  <a:gd name="T7" fmla="*/ 335 h 370"/>
                  <a:gd name="T8" fmla="*/ 21 w 244"/>
                  <a:gd name="T9" fmla="*/ 370 h 370"/>
                  <a:gd name="T10" fmla="*/ 118 w 244"/>
                  <a:gd name="T11" fmla="*/ 273 h 370"/>
                  <a:gd name="T12" fmla="*/ 166 w 244"/>
                  <a:gd name="T13" fmla="*/ 167 h 370"/>
                  <a:gd name="T14" fmla="*/ 168 w 244"/>
                  <a:gd name="T15" fmla="*/ 160 h 370"/>
                  <a:gd name="T16" fmla="*/ 244 w 244"/>
                  <a:gd name="T17" fmla="*/ 25 h 370"/>
                  <a:gd name="T18" fmla="*/ 213 w 244"/>
                  <a:gd name="T19" fmla="*/ 0 h 370"/>
                  <a:gd name="T20" fmla="*/ 177 w 244"/>
                  <a:gd name="T21" fmla="*/ 4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4" h="370">
                    <a:moveTo>
                      <a:pt x="177" y="44"/>
                    </a:moveTo>
                    <a:cubicBezTo>
                      <a:pt x="156" y="77"/>
                      <a:pt x="139" y="113"/>
                      <a:pt x="129" y="150"/>
                    </a:cubicBezTo>
                    <a:cubicBezTo>
                      <a:pt x="129" y="152"/>
                      <a:pt x="128" y="155"/>
                      <a:pt x="128" y="157"/>
                    </a:cubicBezTo>
                    <a:cubicBezTo>
                      <a:pt x="108" y="228"/>
                      <a:pt x="65" y="292"/>
                      <a:pt x="0" y="335"/>
                    </a:cubicBezTo>
                    <a:cubicBezTo>
                      <a:pt x="21" y="370"/>
                      <a:pt x="21" y="370"/>
                      <a:pt x="21" y="370"/>
                    </a:cubicBezTo>
                    <a:cubicBezTo>
                      <a:pt x="60" y="344"/>
                      <a:pt x="93" y="310"/>
                      <a:pt x="118" y="273"/>
                    </a:cubicBezTo>
                    <a:cubicBezTo>
                      <a:pt x="140" y="240"/>
                      <a:pt x="156" y="204"/>
                      <a:pt x="166" y="167"/>
                    </a:cubicBezTo>
                    <a:cubicBezTo>
                      <a:pt x="167" y="165"/>
                      <a:pt x="167" y="162"/>
                      <a:pt x="168" y="160"/>
                    </a:cubicBezTo>
                    <a:cubicBezTo>
                      <a:pt x="182" y="110"/>
                      <a:pt x="207" y="64"/>
                      <a:pt x="244" y="25"/>
                    </a:cubicBezTo>
                    <a:cubicBezTo>
                      <a:pt x="233" y="17"/>
                      <a:pt x="223" y="9"/>
                      <a:pt x="213" y="0"/>
                    </a:cubicBezTo>
                    <a:cubicBezTo>
                      <a:pt x="200" y="14"/>
                      <a:pt x="188" y="29"/>
                      <a:pt x="177" y="44"/>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41" name="Freeform 21">
                <a:extLst>
                  <a:ext uri="{FF2B5EF4-FFF2-40B4-BE49-F238E27FC236}">
                    <a16:creationId xmlns:a16="http://schemas.microsoft.com/office/drawing/2014/main" id="{2AB8AA8E-F989-2792-C94F-6ACDB57AC016}"/>
                  </a:ext>
                </a:extLst>
              </p:cNvPr>
              <p:cNvSpPr>
                <a:spLocks/>
              </p:cNvSpPr>
              <p:nvPr/>
            </p:nvSpPr>
            <p:spPr bwMode="auto">
              <a:xfrm>
                <a:off x="4289550" y="2773164"/>
                <a:ext cx="799341" cy="417047"/>
              </a:xfrm>
              <a:custGeom>
                <a:avLst/>
                <a:gdLst>
                  <a:gd name="T0" fmla="*/ 433 w 451"/>
                  <a:gd name="T1" fmla="*/ 110 h 235"/>
                  <a:gd name="T2" fmla="*/ 451 w 451"/>
                  <a:gd name="T3" fmla="*/ 75 h 235"/>
                  <a:gd name="T4" fmla="*/ 0 w 451"/>
                  <a:gd name="T5" fmla="*/ 216 h 235"/>
                  <a:gd name="T6" fmla="*/ 36 w 451"/>
                  <a:gd name="T7" fmla="*/ 235 h 235"/>
                  <a:gd name="T8" fmla="*/ 433 w 451"/>
                  <a:gd name="T9" fmla="*/ 110 h 235"/>
                </a:gdLst>
                <a:ahLst/>
                <a:cxnLst>
                  <a:cxn ang="0">
                    <a:pos x="T0" y="T1"/>
                  </a:cxn>
                  <a:cxn ang="0">
                    <a:pos x="T2" y="T3"/>
                  </a:cxn>
                  <a:cxn ang="0">
                    <a:pos x="T4" y="T5"/>
                  </a:cxn>
                  <a:cxn ang="0">
                    <a:pos x="T6" y="T7"/>
                  </a:cxn>
                  <a:cxn ang="0">
                    <a:pos x="T8" y="T9"/>
                  </a:cxn>
                </a:cxnLst>
                <a:rect l="0" t="0" r="r" b="b"/>
                <a:pathLst>
                  <a:path w="451" h="235">
                    <a:moveTo>
                      <a:pt x="433" y="110"/>
                    </a:moveTo>
                    <a:cubicBezTo>
                      <a:pt x="451" y="75"/>
                      <a:pt x="451" y="75"/>
                      <a:pt x="451" y="75"/>
                    </a:cubicBezTo>
                    <a:cubicBezTo>
                      <a:pt x="287" y="0"/>
                      <a:pt x="92" y="61"/>
                      <a:pt x="0" y="216"/>
                    </a:cubicBezTo>
                    <a:cubicBezTo>
                      <a:pt x="36" y="235"/>
                      <a:pt x="36" y="235"/>
                      <a:pt x="36" y="235"/>
                    </a:cubicBezTo>
                    <a:cubicBezTo>
                      <a:pt x="118" y="100"/>
                      <a:pt x="288" y="46"/>
                      <a:pt x="433" y="110"/>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42" name="Freeform 22">
                <a:extLst>
                  <a:ext uri="{FF2B5EF4-FFF2-40B4-BE49-F238E27FC236}">
                    <a16:creationId xmlns:a16="http://schemas.microsoft.com/office/drawing/2014/main" id="{D00AF16E-6001-D433-937F-9E76F38A705D}"/>
                  </a:ext>
                </a:extLst>
              </p:cNvPr>
              <p:cNvSpPr>
                <a:spLocks/>
              </p:cNvSpPr>
              <p:nvPr/>
            </p:nvSpPr>
            <p:spPr bwMode="auto">
              <a:xfrm>
                <a:off x="4124846" y="3220433"/>
                <a:ext cx="414025" cy="799341"/>
              </a:xfrm>
              <a:custGeom>
                <a:avLst/>
                <a:gdLst>
                  <a:gd name="T0" fmla="*/ 216 w 234"/>
                  <a:gd name="T1" fmla="*/ 451 h 451"/>
                  <a:gd name="T2" fmla="*/ 234 w 234"/>
                  <a:gd name="T3" fmla="*/ 415 h 451"/>
                  <a:gd name="T4" fmla="*/ 110 w 234"/>
                  <a:gd name="T5" fmla="*/ 18 h 451"/>
                  <a:gd name="T6" fmla="*/ 75 w 234"/>
                  <a:gd name="T7" fmla="*/ 0 h 451"/>
                  <a:gd name="T8" fmla="*/ 216 w 234"/>
                  <a:gd name="T9" fmla="*/ 451 h 451"/>
                </a:gdLst>
                <a:ahLst/>
                <a:cxnLst>
                  <a:cxn ang="0">
                    <a:pos x="T0" y="T1"/>
                  </a:cxn>
                  <a:cxn ang="0">
                    <a:pos x="T2" y="T3"/>
                  </a:cxn>
                  <a:cxn ang="0">
                    <a:pos x="T4" y="T5"/>
                  </a:cxn>
                  <a:cxn ang="0">
                    <a:pos x="T6" y="T7"/>
                  </a:cxn>
                  <a:cxn ang="0">
                    <a:pos x="T8" y="T9"/>
                  </a:cxn>
                </a:cxnLst>
                <a:rect l="0" t="0" r="r" b="b"/>
                <a:pathLst>
                  <a:path w="234" h="451">
                    <a:moveTo>
                      <a:pt x="216" y="451"/>
                    </a:moveTo>
                    <a:cubicBezTo>
                      <a:pt x="234" y="415"/>
                      <a:pt x="234" y="415"/>
                      <a:pt x="234" y="415"/>
                    </a:cubicBezTo>
                    <a:cubicBezTo>
                      <a:pt x="99" y="333"/>
                      <a:pt x="46" y="162"/>
                      <a:pt x="110" y="18"/>
                    </a:cubicBezTo>
                    <a:cubicBezTo>
                      <a:pt x="75" y="0"/>
                      <a:pt x="75" y="0"/>
                      <a:pt x="75" y="0"/>
                    </a:cubicBezTo>
                    <a:cubicBezTo>
                      <a:pt x="0" y="163"/>
                      <a:pt x="61" y="358"/>
                      <a:pt x="216" y="451"/>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43" name="Freeform 23">
                <a:extLst>
                  <a:ext uri="{FF2B5EF4-FFF2-40B4-BE49-F238E27FC236}">
                    <a16:creationId xmlns:a16="http://schemas.microsoft.com/office/drawing/2014/main" id="{A21AEB48-50A6-E582-49AE-89285CE258EC}"/>
                  </a:ext>
                </a:extLst>
              </p:cNvPr>
              <p:cNvSpPr>
                <a:spLocks/>
              </p:cNvSpPr>
              <p:nvPr/>
            </p:nvSpPr>
            <p:spPr bwMode="auto">
              <a:xfrm>
                <a:off x="5119111" y="2937867"/>
                <a:ext cx="483533" cy="630105"/>
              </a:xfrm>
              <a:custGeom>
                <a:avLst/>
                <a:gdLst>
                  <a:gd name="T0" fmla="*/ 173 w 272"/>
                  <a:gd name="T1" fmla="*/ 193 h 355"/>
                  <a:gd name="T2" fmla="*/ 169 w 272"/>
                  <a:gd name="T3" fmla="*/ 181 h 355"/>
                  <a:gd name="T4" fmla="*/ 113 w 272"/>
                  <a:gd name="T5" fmla="*/ 82 h 355"/>
                  <a:gd name="T6" fmla="*/ 19 w 272"/>
                  <a:gd name="T7" fmla="*/ 0 h 355"/>
                  <a:gd name="T8" fmla="*/ 0 w 272"/>
                  <a:gd name="T9" fmla="*/ 36 h 355"/>
                  <a:gd name="T10" fmla="*/ 131 w 272"/>
                  <a:gd name="T11" fmla="*/ 194 h 355"/>
                  <a:gd name="T12" fmla="*/ 135 w 272"/>
                  <a:gd name="T13" fmla="*/ 205 h 355"/>
                  <a:gd name="T14" fmla="*/ 192 w 272"/>
                  <a:gd name="T15" fmla="*/ 304 h 355"/>
                  <a:gd name="T16" fmla="*/ 241 w 272"/>
                  <a:gd name="T17" fmla="*/ 355 h 355"/>
                  <a:gd name="T18" fmla="*/ 272 w 272"/>
                  <a:gd name="T19" fmla="*/ 328 h 355"/>
                  <a:gd name="T20" fmla="*/ 173 w 272"/>
                  <a:gd name="T21" fmla="*/ 193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2" h="355">
                    <a:moveTo>
                      <a:pt x="173" y="193"/>
                    </a:moveTo>
                    <a:cubicBezTo>
                      <a:pt x="172" y="189"/>
                      <a:pt x="170" y="185"/>
                      <a:pt x="169" y="181"/>
                    </a:cubicBezTo>
                    <a:cubicBezTo>
                      <a:pt x="156" y="145"/>
                      <a:pt x="137" y="112"/>
                      <a:pt x="113" y="82"/>
                    </a:cubicBezTo>
                    <a:cubicBezTo>
                      <a:pt x="87" y="50"/>
                      <a:pt x="56" y="22"/>
                      <a:pt x="19" y="0"/>
                    </a:cubicBezTo>
                    <a:cubicBezTo>
                      <a:pt x="0" y="36"/>
                      <a:pt x="0" y="36"/>
                      <a:pt x="0" y="36"/>
                    </a:cubicBezTo>
                    <a:cubicBezTo>
                      <a:pt x="62" y="74"/>
                      <a:pt x="107" y="130"/>
                      <a:pt x="131" y="194"/>
                    </a:cubicBezTo>
                    <a:cubicBezTo>
                      <a:pt x="132" y="198"/>
                      <a:pt x="134" y="201"/>
                      <a:pt x="135" y="205"/>
                    </a:cubicBezTo>
                    <a:cubicBezTo>
                      <a:pt x="148" y="241"/>
                      <a:pt x="167" y="274"/>
                      <a:pt x="192" y="304"/>
                    </a:cubicBezTo>
                    <a:cubicBezTo>
                      <a:pt x="206" y="322"/>
                      <a:pt x="223" y="339"/>
                      <a:pt x="241" y="355"/>
                    </a:cubicBezTo>
                    <a:cubicBezTo>
                      <a:pt x="251" y="345"/>
                      <a:pt x="261" y="336"/>
                      <a:pt x="272" y="328"/>
                    </a:cubicBezTo>
                    <a:cubicBezTo>
                      <a:pt x="226" y="292"/>
                      <a:pt x="193" y="245"/>
                      <a:pt x="173" y="193"/>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44" name="Freeform 24">
                <a:extLst>
                  <a:ext uri="{FF2B5EF4-FFF2-40B4-BE49-F238E27FC236}">
                    <a16:creationId xmlns:a16="http://schemas.microsoft.com/office/drawing/2014/main" id="{EFD834B1-99D3-CA93-EA80-0EB1EBF39607}"/>
                  </a:ext>
                </a:extLst>
              </p:cNvPr>
              <p:cNvSpPr>
                <a:spLocks/>
              </p:cNvSpPr>
              <p:nvPr/>
            </p:nvSpPr>
            <p:spPr bwMode="auto">
              <a:xfrm>
                <a:off x="4569092" y="3980486"/>
                <a:ext cx="744944" cy="129950"/>
              </a:xfrm>
              <a:custGeom>
                <a:avLst/>
                <a:gdLst>
                  <a:gd name="T0" fmla="*/ 360 w 420"/>
                  <a:gd name="T1" fmla="*/ 1 h 73"/>
                  <a:gd name="T2" fmla="*/ 244 w 420"/>
                  <a:gd name="T3" fmla="*/ 16 h 73"/>
                  <a:gd name="T4" fmla="*/ 238 w 420"/>
                  <a:gd name="T5" fmla="*/ 18 h 73"/>
                  <a:gd name="T6" fmla="*/ 19 w 420"/>
                  <a:gd name="T7" fmla="*/ 5 h 73"/>
                  <a:gd name="T8" fmla="*/ 0 w 420"/>
                  <a:gd name="T9" fmla="*/ 40 h 73"/>
                  <a:gd name="T10" fmla="*/ 134 w 420"/>
                  <a:gd name="T11" fmla="*/ 72 h 73"/>
                  <a:gd name="T12" fmla="*/ 250 w 420"/>
                  <a:gd name="T13" fmla="*/ 57 h 73"/>
                  <a:gd name="T14" fmla="*/ 256 w 420"/>
                  <a:gd name="T15" fmla="*/ 54 h 73"/>
                  <a:gd name="T16" fmla="*/ 415 w 420"/>
                  <a:gd name="T17" fmla="*/ 48 h 73"/>
                  <a:gd name="T18" fmla="*/ 420 w 420"/>
                  <a:gd name="T19" fmla="*/ 9 h 73"/>
                  <a:gd name="T20" fmla="*/ 360 w 420"/>
                  <a:gd name="T21" fmla="*/ 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0" h="73">
                    <a:moveTo>
                      <a:pt x="360" y="1"/>
                    </a:moveTo>
                    <a:cubicBezTo>
                      <a:pt x="320" y="0"/>
                      <a:pt x="281" y="5"/>
                      <a:pt x="244" y="16"/>
                    </a:cubicBezTo>
                    <a:cubicBezTo>
                      <a:pt x="242" y="17"/>
                      <a:pt x="240" y="18"/>
                      <a:pt x="238" y="18"/>
                    </a:cubicBezTo>
                    <a:cubicBezTo>
                      <a:pt x="167" y="40"/>
                      <a:pt x="90" y="36"/>
                      <a:pt x="19" y="5"/>
                    </a:cubicBezTo>
                    <a:cubicBezTo>
                      <a:pt x="0" y="40"/>
                      <a:pt x="0" y="40"/>
                      <a:pt x="0" y="40"/>
                    </a:cubicBezTo>
                    <a:cubicBezTo>
                      <a:pt x="44" y="60"/>
                      <a:pt x="89" y="70"/>
                      <a:pt x="134" y="72"/>
                    </a:cubicBezTo>
                    <a:cubicBezTo>
                      <a:pt x="174" y="73"/>
                      <a:pt x="213" y="68"/>
                      <a:pt x="250" y="57"/>
                    </a:cubicBezTo>
                    <a:cubicBezTo>
                      <a:pt x="252" y="56"/>
                      <a:pt x="254" y="55"/>
                      <a:pt x="256" y="54"/>
                    </a:cubicBezTo>
                    <a:cubicBezTo>
                      <a:pt x="307" y="39"/>
                      <a:pt x="361" y="37"/>
                      <a:pt x="415" y="48"/>
                    </a:cubicBezTo>
                    <a:cubicBezTo>
                      <a:pt x="416" y="35"/>
                      <a:pt x="418" y="22"/>
                      <a:pt x="420" y="9"/>
                    </a:cubicBezTo>
                    <a:cubicBezTo>
                      <a:pt x="400" y="4"/>
                      <a:pt x="380" y="2"/>
                      <a:pt x="360" y="1"/>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45" name="Freeform 25">
                <a:extLst>
                  <a:ext uri="{FF2B5EF4-FFF2-40B4-BE49-F238E27FC236}">
                    <a16:creationId xmlns:a16="http://schemas.microsoft.com/office/drawing/2014/main" id="{FD03DC6D-E4BB-E048-F6BC-0B60E35330A8}"/>
                  </a:ext>
                </a:extLst>
              </p:cNvPr>
              <p:cNvSpPr>
                <a:spLocks noEditPoints="1"/>
              </p:cNvSpPr>
              <p:nvPr/>
            </p:nvSpPr>
            <p:spPr bwMode="auto">
              <a:xfrm>
                <a:off x="4281994" y="2999821"/>
                <a:ext cx="1041108" cy="958000"/>
              </a:xfrm>
              <a:custGeom>
                <a:avLst/>
                <a:gdLst>
                  <a:gd name="T0" fmla="*/ 308 w 587"/>
                  <a:gd name="T1" fmla="*/ 540 h 540"/>
                  <a:gd name="T2" fmla="*/ 308 w 587"/>
                  <a:gd name="T3" fmla="*/ 540 h 540"/>
                  <a:gd name="T4" fmla="*/ 183 w 587"/>
                  <a:gd name="T5" fmla="*/ 509 h 540"/>
                  <a:gd name="T6" fmla="*/ 69 w 587"/>
                  <a:gd name="T7" fmla="*/ 145 h 540"/>
                  <a:gd name="T8" fmla="*/ 308 w 587"/>
                  <a:gd name="T9" fmla="*/ 0 h 540"/>
                  <a:gd name="T10" fmla="*/ 433 w 587"/>
                  <a:gd name="T11" fmla="*/ 30 h 540"/>
                  <a:gd name="T12" fmla="*/ 566 w 587"/>
                  <a:gd name="T13" fmla="*/ 189 h 540"/>
                  <a:gd name="T14" fmla="*/ 547 w 587"/>
                  <a:gd name="T15" fmla="*/ 395 h 540"/>
                  <a:gd name="T16" fmla="*/ 308 w 587"/>
                  <a:gd name="T17" fmla="*/ 540 h 540"/>
                  <a:gd name="T18" fmla="*/ 308 w 587"/>
                  <a:gd name="T19" fmla="*/ 40 h 540"/>
                  <a:gd name="T20" fmla="*/ 104 w 587"/>
                  <a:gd name="T21" fmla="*/ 163 h 540"/>
                  <a:gd name="T22" fmla="*/ 201 w 587"/>
                  <a:gd name="T23" fmla="*/ 474 h 540"/>
                  <a:gd name="T24" fmla="*/ 308 w 587"/>
                  <a:gd name="T25" fmla="*/ 500 h 540"/>
                  <a:gd name="T26" fmla="*/ 512 w 587"/>
                  <a:gd name="T27" fmla="*/ 376 h 540"/>
                  <a:gd name="T28" fmla="*/ 527 w 587"/>
                  <a:gd name="T29" fmla="*/ 201 h 540"/>
                  <a:gd name="T30" fmla="*/ 415 w 587"/>
                  <a:gd name="T31" fmla="*/ 66 h 540"/>
                  <a:gd name="T32" fmla="*/ 308 w 587"/>
                  <a:gd name="T33" fmla="*/ 4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87" h="540">
                    <a:moveTo>
                      <a:pt x="308" y="540"/>
                    </a:moveTo>
                    <a:cubicBezTo>
                      <a:pt x="308" y="540"/>
                      <a:pt x="308" y="540"/>
                      <a:pt x="308" y="540"/>
                    </a:cubicBezTo>
                    <a:cubicBezTo>
                      <a:pt x="264" y="540"/>
                      <a:pt x="221" y="529"/>
                      <a:pt x="183" y="509"/>
                    </a:cubicBezTo>
                    <a:cubicBezTo>
                      <a:pt x="51" y="440"/>
                      <a:pt x="0" y="276"/>
                      <a:pt x="69" y="145"/>
                    </a:cubicBezTo>
                    <a:cubicBezTo>
                      <a:pt x="116" y="55"/>
                      <a:pt x="207" y="0"/>
                      <a:pt x="308" y="0"/>
                    </a:cubicBezTo>
                    <a:cubicBezTo>
                      <a:pt x="352" y="0"/>
                      <a:pt x="395" y="10"/>
                      <a:pt x="433" y="30"/>
                    </a:cubicBezTo>
                    <a:cubicBezTo>
                      <a:pt x="497" y="64"/>
                      <a:pt x="544" y="120"/>
                      <a:pt x="566" y="189"/>
                    </a:cubicBezTo>
                    <a:cubicBezTo>
                      <a:pt x="587" y="258"/>
                      <a:pt x="581" y="331"/>
                      <a:pt x="547" y="395"/>
                    </a:cubicBezTo>
                    <a:cubicBezTo>
                      <a:pt x="501" y="484"/>
                      <a:pt x="409" y="540"/>
                      <a:pt x="308" y="540"/>
                    </a:cubicBezTo>
                    <a:close/>
                    <a:moveTo>
                      <a:pt x="308" y="40"/>
                    </a:moveTo>
                    <a:cubicBezTo>
                      <a:pt x="222" y="40"/>
                      <a:pt x="144" y="87"/>
                      <a:pt x="104" y="163"/>
                    </a:cubicBezTo>
                    <a:cubicBezTo>
                      <a:pt x="45" y="275"/>
                      <a:pt x="89" y="415"/>
                      <a:pt x="201" y="474"/>
                    </a:cubicBezTo>
                    <a:cubicBezTo>
                      <a:pt x="234" y="491"/>
                      <a:pt x="271" y="500"/>
                      <a:pt x="308" y="500"/>
                    </a:cubicBezTo>
                    <a:cubicBezTo>
                      <a:pt x="394" y="500"/>
                      <a:pt x="472" y="452"/>
                      <a:pt x="512" y="376"/>
                    </a:cubicBezTo>
                    <a:cubicBezTo>
                      <a:pt x="540" y="322"/>
                      <a:pt x="546" y="260"/>
                      <a:pt x="527" y="201"/>
                    </a:cubicBezTo>
                    <a:cubicBezTo>
                      <a:pt x="509" y="142"/>
                      <a:pt x="469" y="94"/>
                      <a:pt x="415" y="66"/>
                    </a:cubicBezTo>
                    <a:cubicBezTo>
                      <a:pt x="382" y="49"/>
                      <a:pt x="345" y="40"/>
                      <a:pt x="308" y="40"/>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46" name="Freeform 26">
                <a:extLst>
                  <a:ext uri="{FF2B5EF4-FFF2-40B4-BE49-F238E27FC236}">
                    <a16:creationId xmlns:a16="http://schemas.microsoft.com/office/drawing/2014/main" id="{6AD61AE4-B793-6928-D949-94513D788775}"/>
                  </a:ext>
                </a:extLst>
              </p:cNvPr>
              <p:cNvSpPr>
                <a:spLocks/>
              </p:cNvSpPr>
              <p:nvPr/>
            </p:nvSpPr>
            <p:spPr bwMode="auto">
              <a:xfrm>
                <a:off x="6131509" y="2072041"/>
                <a:ext cx="592328" cy="592328"/>
              </a:xfrm>
              <a:custGeom>
                <a:avLst/>
                <a:gdLst>
                  <a:gd name="T0" fmla="*/ 294 w 334"/>
                  <a:gd name="T1" fmla="*/ 334 h 334"/>
                  <a:gd name="T2" fmla="*/ 334 w 334"/>
                  <a:gd name="T3" fmla="*/ 334 h 334"/>
                  <a:gd name="T4" fmla="*/ 0 w 334"/>
                  <a:gd name="T5" fmla="*/ 0 h 334"/>
                  <a:gd name="T6" fmla="*/ 0 w 334"/>
                  <a:gd name="T7" fmla="*/ 40 h 334"/>
                  <a:gd name="T8" fmla="*/ 294 w 334"/>
                  <a:gd name="T9" fmla="*/ 334 h 334"/>
                </a:gdLst>
                <a:ahLst/>
                <a:cxnLst>
                  <a:cxn ang="0">
                    <a:pos x="T0" y="T1"/>
                  </a:cxn>
                  <a:cxn ang="0">
                    <a:pos x="T2" y="T3"/>
                  </a:cxn>
                  <a:cxn ang="0">
                    <a:pos x="T4" y="T5"/>
                  </a:cxn>
                  <a:cxn ang="0">
                    <a:pos x="T6" y="T7"/>
                  </a:cxn>
                  <a:cxn ang="0">
                    <a:pos x="T8" y="T9"/>
                  </a:cxn>
                </a:cxnLst>
                <a:rect l="0" t="0" r="r" b="b"/>
                <a:pathLst>
                  <a:path w="334" h="334">
                    <a:moveTo>
                      <a:pt x="294" y="334"/>
                    </a:moveTo>
                    <a:cubicBezTo>
                      <a:pt x="334" y="334"/>
                      <a:pt x="334" y="334"/>
                      <a:pt x="334" y="334"/>
                    </a:cubicBezTo>
                    <a:cubicBezTo>
                      <a:pt x="324" y="154"/>
                      <a:pt x="180" y="10"/>
                      <a:pt x="0" y="0"/>
                    </a:cubicBezTo>
                    <a:cubicBezTo>
                      <a:pt x="0" y="40"/>
                      <a:pt x="0" y="40"/>
                      <a:pt x="0" y="40"/>
                    </a:cubicBezTo>
                    <a:cubicBezTo>
                      <a:pt x="158" y="50"/>
                      <a:pt x="284" y="176"/>
                      <a:pt x="294" y="334"/>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47" name="Freeform 27">
                <a:extLst>
                  <a:ext uri="{FF2B5EF4-FFF2-40B4-BE49-F238E27FC236}">
                    <a16:creationId xmlns:a16="http://schemas.microsoft.com/office/drawing/2014/main" id="{AC123540-CECF-EBDC-AC6E-7156432B765C}"/>
                  </a:ext>
                </a:extLst>
              </p:cNvPr>
              <p:cNvSpPr>
                <a:spLocks/>
              </p:cNvSpPr>
              <p:nvPr/>
            </p:nvSpPr>
            <p:spPr bwMode="auto">
              <a:xfrm>
                <a:off x="5466651" y="2072041"/>
                <a:ext cx="593840" cy="592328"/>
              </a:xfrm>
              <a:custGeom>
                <a:avLst/>
                <a:gdLst>
                  <a:gd name="T0" fmla="*/ 334 w 334"/>
                  <a:gd name="T1" fmla="*/ 40 h 334"/>
                  <a:gd name="T2" fmla="*/ 334 w 334"/>
                  <a:gd name="T3" fmla="*/ 0 h 334"/>
                  <a:gd name="T4" fmla="*/ 0 w 334"/>
                  <a:gd name="T5" fmla="*/ 334 h 334"/>
                  <a:gd name="T6" fmla="*/ 40 w 334"/>
                  <a:gd name="T7" fmla="*/ 334 h 334"/>
                  <a:gd name="T8" fmla="*/ 334 w 334"/>
                  <a:gd name="T9" fmla="*/ 40 h 334"/>
                </a:gdLst>
                <a:ahLst/>
                <a:cxnLst>
                  <a:cxn ang="0">
                    <a:pos x="T0" y="T1"/>
                  </a:cxn>
                  <a:cxn ang="0">
                    <a:pos x="T2" y="T3"/>
                  </a:cxn>
                  <a:cxn ang="0">
                    <a:pos x="T4" y="T5"/>
                  </a:cxn>
                  <a:cxn ang="0">
                    <a:pos x="T6" y="T7"/>
                  </a:cxn>
                  <a:cxn ang="0">
                    <a:pos x="T8" y="T9"/>
                  </a:cxn>
                </a:cxnLst>
                <a:rect l="0" t="0" r="r" b="b"/>
                <a:pathLst>
                  <a:path w="334" h="334">
                    <a:moveTo>
                      <a:pt x="334" y="40"/>
                    </a:moveTo>
                    <a:cubicBezTo>
                      <a:pt x="334" y="0"/>
                      <a:pt x="334" y="0"/>
                      <a:pt x="334" y="0"/>
                    </a:cubicBezTo>
                    <a:cubicBezTo>
                      <a:pt x="154" y="10"/>
                      <a:pt x="10" y="154"/>
                      <a:pt x="0" y="334"/>
                    </a:cubicBezTo>
                    <a:cubicBezTo>
                      <a:pt x="40" y="334"/>
                      <a:pt x="40" y="334"/>
                      <a:pt x="40" y="334"/>
                    </a:cubicBezTo>
                    <a:cubicBezTo>
                      <a:pt x="50" y="176"/>
                      <a:pt x="176" y="50"/>
                      <a:pt x="334" y="40"/>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48" name="Freeform 28">
                <a:extLst>
                  <a:ext uri="{FF2B5EF4-FFF2-40B4-BE49-F238E27FC236}">
                    <a16:creationId xmlns:a16="http://schemas.microsoft.com/office/drawing/2014/main" id="{C97C545D-4671-41D7-03CC-6205554B88DE}"/>
                  </a:ext>
                </a:extLst>
              </p:cNvPr>
              <p:cNvSpPr>
                <a:spLocks/>
              </p:cNvSpPr>
              <p:nvPr/>
            </p:nvSpPr>
            <p:spPr bwMode="auto">
              <a:xfrm>
                <a:off x="5466651" y="2735388"/>
                <a:ext cx="397404" cy="669392"/>
              </a:xfrm>
              <a:custGeom>
                <a:avLst/>
                <a:gdLst>
                  <a:gd name="T0" fmla="*/ 201 w 224"/>
                  <a:gd name="T1" fmla="*/ 300 h 377"/>
                  <a:gd name="T2" fmla="*/ 134 w 224"/>
                  <a:gd name="T3" fmla="*/ 205 h 377"/>
                  <a:gd name="T4" fmla="*/ 129 w 224"/>
                  <a:gd name="T5" fmla="*/ 200 h 377"/>
                  <a:gd name="T6" fmla="*/ 40 w 224"/>
                  <a:gd name="T7" fmla="*/ 0 h 377"/>
                  <a:gd name="T8" fmla="*/ 0 w 224"/>
                  <a:gd name="T9" fmla="*/ 0 h 377"/>
                  <a:gd name="T10" fmla="*/ 34 w 224"/>
                  <a:gd name="T11" fmla="*/ 134 h 377"/>
                  <a:gd name="T12" fmla="*/ 101 w 224"/>
                  <a:gd name="T13" fmla="*/ 229 h 377"/>
                  <a:gd name="T14" fmla="*/ 106 w 224"/>
                  <a:gd name="T15" fmla="*/ 234 h 377"/>
                  <a:gd name="T16" fmla="*/ 186 w 224"/>
                  <a:gd name="T17" fmla="*/ 377 h 377"/>
                  <a:gd name="T18" fmla="*/ 224 w 224"/>
                  <a:gd name="T19" fmla="*/ 363 h 377"/>
                  <a:gd name="T20" fmla="*/ 201 w 224"/>
                  <a:gd name="T21" fmla="*/ 30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4" h="377">
                    <a:moveTo>
                      <a:pt x="201" y="300"/>
                    </a:moveTo>
                    <a:cubicBezTo>
                      <a:pt x="184" y="265"/>
                      <a:pt x="161" y="233"/>
                      <a:pt x="134" y="205"/>
                    </a:cubicBezTo>
                    <a:cubicBezTo>
                      <a:pt x="132" y="204"/>
                      <a:pt x="131" y="202"/>
                      <a:pt x="129" y="200"/>
                    </a:cubicBezTo>
                    <a:cubicBezTo>
                      <a:pt x="78" y="148"/>
                      <a:pt x="45" y="78"/>
                      <a:pt x="40" y="0"/>
                    </a:cubicBezTo>
                    <a:cubicBezTo>
                      <a:pt x="0" y="0"/>
                      <a:pt x="0" y="0"/>
                      <a:pt x="0" y="0"/>
                    </a:cubicBezTo>
                    <a:cubicBezTo>
                      <a:pt x="2" y="48"/>
                      <a:pt x="14" y="93"/>
                      <a:pt x="34" y="134"/>
                    </a:cubicBezTo>
                    <a:cubicBezTo>
                      <a:pt x="51" y="169"/>
                      <a:pt x="74" y="201"/>
                      <a:pt x="101" y="229"/>
                    </a:cubicBezTo>
                    <a:cubicBezTo>
                      <a:pt x="103" y="230"/>
                      <a:pt x="104" y="232"/>
                      <a:pt x="106" y="234"/>
                    </a:cubicBezTo>
                    <a:cubicBezTo>
                      <a:pt x="144" y="273"/>
                      <a:pt x="172" y="322"/>
                      <a:pt x="186" y="377"/>
                    </a:cubicBezTo>
                    <a:cubicBezTo>
                      <a:pt x="199" y="371"/>
                      <a:pt x="211" y="367"/>
                      <a:pt x="224" y="363"/>
                    </a:cubicBezTo>
                    <a:cubicBezTo>
                      <a:pt x="218" y="341"/>
                      <a:pt x="211" y="320"/>
                      <a:pt x="201" y="300"/>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49" name="Freeform 29">
                <a:extLst>
                  <a:ext uri="{FF2B5EF4-FFF2-40B4-BE49-F238E27FC236}">
                    <a16:creationId xmlns:a16="http://schemas.microsoft.com/office/drawing/2014/main" id="{89B72501-D50F-AEB4-62AB-72350AD32814}"/>
                  </a:ext>
                </a:extLst>
              </p:cNvPr>
              <p:cNvSpPr>
                <a:spLocks/>
              </p:cNvSpPr>
              <p:nvPr/>
            </p:nvSpPr>
            <p:spPr bwMode="auto">
              <a:xfrm>
                <a:off x="6349099" y="2735388"/>
                <a:ext cx="374738" cy="672414"/>
              </a:xfrm>
              <a:custGeom>
                <a:avLst/>
                <a:gdLst>
                  <a:gd name="T0" fmla="*/ 113 w 211"/>
                  <a:gd name="T1" fmla="*/ 226 h 379"/>
                  <a:gd name="T2" fmla="*/ 121 w 211"/>
                  <a:gd name="T3" fmla="*/ 217 h 379"/>
                  <a:gd name="T4" fmla="*/ 183 w 211"/>
                  <a:gd name="T5" fmla="*/ 121 h 379"/>
                  <a:gd name="T6" fmla="*/ 211 w 211"/>
                  <a:gd name="T7" fmla="*/ 0 h 379"/>
                  <a:gd name="T8" fmla="*/ 171 w 211"/>
                  <a:gd name="T9" fmla="*/ 0 h 379"/>
                  <a:gd name="T10" fmla="*/ 92 w 211"/>
                  <a:gd name="T11" fmla="*/ 189 h 379"/>
                  <a:gd name="T12" fmla="*/ 84 w 211"/>
                  <a:gd name="T13" fmla="*/ 198 h 379"/>
                  <a:gd name="T14" fmla="*/ 22 w 211"/>
                  <a:gd name="T15" fmla="*/ 294 h 379"/>
                  <a:gd name="T16" fmla="*/ 0 w 211"/>
                  <a:gd name="T17" fmla="*/ 365 h 379"/>
                  <a:gd name="T18" fmla="*/ 38 w 211"/>
                  <a:gd name="T19" fmla="*/ 379 h 379"/>
                  <a:gd name="T20" fmla="*/ 113 w 211"/>
                  <a:gd name="T21" fmla="*/ 226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1" h="379">
                    <a:moveTo>
                      <a:pt x="113" y="226"/>
                    </a:moveTo>
                    <a:cubicBezTo>
                      <a:pt x="115" y="223"/>
                      <a:pt x="118" y="220"/>
                      <a:pt x="121" y="217"/>
                    </a:cubicBezTo>
                    <a:cubicBezTo>
                      <a:pt x="147" y="189"/>
                      <a:pt x="167" y="156"/>
                      <a:pt x="183" y="121"/>
                    </a:cubicBezTo>
                    <a:cubicBezTo>
                      <a:pt x="199" y="84"/>
                      <a:pt x="209" y="43"/>
                      <a:pt x="211" y="0"/>
                    </a:cubicBezTo>
                    <a:cubicBezTo>
                      <a:pt x="171" y="0"/>
                      <a:pt x="171" y="0"/>
                      <a:pt x="171" y="0"/>
                    </a:cubicBezTo>
                    <a:cubicBezTo>
                      <a:pt x="167" y="72"/>
                      <a:pt x="138" y="138"/>
                      <a:pt x="92" y="189"/>
                    </a:cubicBezTo>
                    <a:cubicBezTo>
                      <a:pt x="89" y="192"/>
                      <a:pt x="87" y="195"/>
                      <a:pt x="84" y="198"/>
                    </a:cubicBezTo>
                    <a:cubicBezTo>
                      <a:pt x="58" y="227"/>
                      <a:pt x="38" y="259"/>
                      <a:pt x="22" y="294"/>
                    </a:cubicBezTo>
                    <a:cubicBezTo>
                      <a:pt x="12" y="317"/>
                      <a:pt x="5" y="340"/>
                      <a:pt x="0" y="365"/>
                    </a:cubicBezTo>
                    <a:cubicBezTo>
                      <a:pt x="13" y="369"/>
                      <a:pt x="26" y="374"/>
                      <a:pt x="38" y="379"/>
                    </a:cubicBezTo>
                    <a:cubicBezTo>
                      <a:pt x="49" y="321"/>
                      <a:pt x="75" y="268"/>
                      <a:pt x="113" y="226"/>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50" name="Freeform 30">
                <a:extLst>
                  <a:ext uri="{FF2B5EF4-FFF2-40B4-BE49-F238E27FC236}">
                    <a16:creationId xmlns:a16="http://schemas.microsoft.com/office/drawing/2014/main" id="{11026983-CB2E-0A31-F7B8-9B53A5ACB320}"/>
                  </a:ext>
                </a:extLst>
              </p:cNvPr>
              <p:cNvSpPr>
                <a:spLocks noEditPoints="1"/>
              </p:cNvSpPr>
              <p:nvPr/>
            </p:nvSpPr>
            <p:spPr bwMode="auto">
              <a:xfrm>
                <a:off x="5616245" y="2220123"/>
                <a:ext cx="958000" cy="958000"/>
              </a:xfrm>
              <a:custGeom>
                <a:avLst/>
                <a:gdLst>
                  <a:gd name="T0" fmla="*/ 270 w 540"/>
                  <a:gd name="T1" fmla="*/ 540 h 540"/>
                  <a:gd name="T2" fmla="*/ 0 w 540"/>
                  <a:gd name="T3" fmla="*/ 270 h 540"/>
                  <a:gd name="T4" fmla="*/ 270 w 540"/>
                  <a:gd name="T5" fmla="*/ 0 h 540"/>
                  <a:gd name="T6" fmla="*/ 540 w 540"/>
                  <a:gd name="T7" fmla="*/ 270 h 540"/>
                  <a:gd name="T8" fmla="*/ 270 w 540"/>
                  <a:gd name="T9" fmla="*/ 540 h 540"/>
                  <a:gd name="T10" fmla="*/ 270 w 540"/>
                  <a:gd name="T11" fmla="*/ 40 h 540"/>
                  <a:gd name="T12" fmla="*/ 40 w 540"/>
                  <a:gd name="T13" fmla="*/ 270 h 540"/>
                  <a:gd name="T14" fmla="*/ 270 w 540"/>
                  <a:gd name="T15" fmla="*/ 500 h 540"/>
                  <a:gd name="T16" fmla="*/ 500 w 540"/>
                  <a:gd name="T17" fmla="*/ 270 h 540"/>
                  <a:gd name="T18" fmla="*/ 270 w 540"/>
                  <a:gd name="T19" fmla="*/ 4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0" h="540">
                    <a:moveTo>
                      <a:pt x="270" y="540"/>
                    </a:moveTo>
                    <a:cubicBezTo>
                      <a:pt x="121" y="540"/>
                      <a:pt x="0" y="419"/>
                      <a:pt x="0" y="270"/>
                    </a:cubicBezTo>
                    <a:cubicBezTo>
                      <a:pt x="0" y="121"/>
                      <a:pt x="121" y="0"/>
                      <a:pt x="270" y="0"/>
                    </a:cubicBezTo>
                    <a:cubicBezTo>
                      <a:pt x="419" y="0"/>
                      <a:pt x="540" y="121"/>
                      <a:pt x="540" y="270"/>
                    </a:cubicBezTo>
                    <a:cubicBezTo>
                      <a:pt x="540" y="419"/>
                      <a:pt x="419" y="540"/>
                      <a:pt x="270" y="540"/>
                    </a:cubicBezTo>
                    <a:close/>
                    <a:moveTo>
                      <a:pt x="270" y="40"/>
                    </a:moveTo>
                    <a:cubicBezTo>
                      <a:pt x="143" y="40"/>
                      <a:pt x="40" y="144"/>
                      <a:pt x="40" y="270"/>
                    </a:cubicBezTo>
                    <a:cubicBezTo>
                      <a:pt x="40" y="397"/>
                      <a:pt x="143" y="500"/>
                      <a:pt x="270" y="500"/>
                    </a:cubicBezTo>
                    <a:cubicBezTo>
                      <a:pt x="397" y="500"/>
                      <a:pt x="500" y="397"/>
                      <a:pt x="500" y="270"/>
                    </a:cubicBezTo>
                    <a:cubicBezTo>
                      <a:pt x="500" y="144"/>
                      <a:pt x="397" y="40"/>
                      <a:pt x="270" y="4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a:p>
            </p:txBody>
          </p:sp>
          <p:sp>
            <p:nvSpPr>
              <p:cNvPr id="51" name="Freeform 31">
                <a:extLst>
                  <a:ext uri="{FF2B5EF4-FFF2-40B4-BE49-F238E27FC236}">
                    <a16:creationId xmlns:a16="http://schemas.microsoft.com/office/drawing/2014/main" id="{4C41344B-227C-4E37-64F0-D5B3612421CC}"/>
                  </a:ext>
                </a:extLst>
              </p:cNvPr>
              <p:cNvSpPr>
                <a:spLocks noEditPoints="1"/>
              </p:cNvSpPr>
              <p:nvPr/>
            </p:nvSpPr>
            <p:spPr bwMode="auto">
              <a:xfrm>
                <a:off x="6882497" y="2960533"/>
                <a:ext cx="958000" cy="958000"/>
              </a:xfrm>
              <a:custGeom>
                <a:avLst/>
                <a:gdLst>
                  <a:gd name="T0" fmla="*/ 270 w 540"/>
                  <a:gd name="T1" fmla="*/ 540 h 540"/>
                  <a:gd name="T2" fmla="*/ 0 w 540"/>
                  <a:gd name="T3" fmla="*/ 270 h 540"/>
                  <a:gd name="T4" fmla="*/ 270 w 540"/>
                  <a:gd name="T5" fmla="*/ 0 h 540"/>
                  <a:gd name="T6" fmla="*/ 540 w 540"/>
                  <a:gd name="T7" fmla="*/ 270 h 540"/>
                  <a:gd name="T8" fmla="*/ 270 w 540"/>
                  <a:gd name="T9" fmla="*/ 540 h 540"/>
                  <a:gd name="T10" fmla="*/ 270 w 540"/>
                  <a:gd name="T11" fmla="*/ 40 h 540"/>
                  <a:gd name="T12" fmla="*/ 40 w 540"/>
                  <a:gd name="T13" fmla="*/ 270 h 540"/>
                  <a:gd name="T14" fmla="*/ 270 w 540"/>
                  <a:gd name="T15" fmla="*/ 500 h 540"/>
                  <a:gd name="T16" fmla="*/ 500 w 540"/>
                  <a:gd name="T17" fmla="*/ 270 h 540"/>
                  <a:gd name="T18" fmla="*/ 270 w 540"/>
                  <a:gd name="T19" fmla="*/ 4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0" h="540">
                    <a:moveTo>
                      <a:pt x="270" y="540"/>
                    </a:moveTo>
                    <a:cubicBezTo>
                      <a:pt x="121" y="540"/>
                      <a:pt x="0" y="418"/>
                      <a:pt x="0" y="270"/>
                    </a:cubicBezTo>
                    <a:cubicBezTo>
                      <a:pt x="0" y="121"/>
                      <a:pt x="121" y="0"/>
                      <a:pt x="270" y="0"/>
                    </a:cubicBezTo>
                    <a:cubicBezTo>
                      <a:pt x="419" y="0"/>
                      <a:pt x="540" y="121"/>
                      <a:pt x="540" y="270"/>
                    </a:cubicBezTo>
                    <a:cubicBezTo>
                      <a:pt x="540" y="418"/>
                      <a:pt x="419" y="540"/>
                      <a:pt x="270" y="540"/>
                    </a:cubicBezTo>
                    <a:close/>
                    <a:moveTo>
                      <a:pt x="270" y="40"/>
                    </a:moveTo>
                    <a:cubicBezTo>
                      <a:pt x="143" y="40"/>
                      <a:pt x="40" y="143"/>
                      <a:pt x="40" y="270"/>
                    </a:cubicBezTo>
                    <a:cubicBezTo>
                      <a:pt x="40" y="396"/>
                      <a:pt x="143" y="500"/>
                      <a:pt x="270" y="500"/>
                    </a:cubicBezTo>
                    <a:cubicBezTo>
                      <a:pt x="397" y="500"/>
                      <a:pt x="500" y="396"/>
                      <a:pt x="500" y="270"/>
                    </a:cubicBezTo>
                    <a:cubicBezTo>
                      <a:pt x="500" y="143"/>
                      <a:pt x="397" y="40"/>
                      <a:pt x="270" y="40"/>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52" name="Freeform 32">
                <a:extLst>
                  <a:ext uri="{FF2B5EF4-FFF2-40B4-BE49-F238E27FC236}">
                    <a16:creationId xmlns:a16="http://schemas.microsoft.com/office/drawing/2014/main" id="{5106A8A6-2CE3-0E9A-3152-CF538BED07AE}"/>
                  </a:ext>
                </a:extLst>
              </p:cNvPr>
              <p:cNvSpPr>
                <a:spLocks noEditPoints="1"/>
              </p:cNvSpPr>
              <p:nvPr/>
            </p:nvSpPr>
            <p:spPr bwMode="auto">
              <a:xfrm>
                <a:off x="6846232" y="4415666"/>
                <a:ext cx="958000" cy="958000"/>
              </a:xfrm>
              <a:custGeom>
                <a:avLst/>
                <a:gdLst>
                  <a:gd name="T0" fmla="*/ 270 w 540"/>
                  <a:gd name="T1" fmla="*/ 540 h 540"/>
                  <a:gd name="T2" fmla="*/ 0 w 540"/>
                  <a:gd name="T3" fmla="*/ 270 h 540"/>
                  <a:gd name="T4" fmla="*/ 270 w 540"/>
                  <a:gd name="T5" fmla="*/ 0 h 540"/>
                  <a:gd name="T6" fmla="*/ 540 w 540"/>
                  <a:gd name="T7" fmla="*/ 270 h 540"/>
                  <a:gd name="T8" fmla="*/ 270 w 540"/>
                  <a:gd name="T9" fmla="*/ 540 h 540"/>
                  <a:gd name="T10" fmla="*/ 270 w 540"/>
                  <a:gd name="T11" fmla="*/ 40 h 540"/>
                  <a:gd name="T12" fmla="*/ 40 w 540"/>
                  <a:gd name="T13" fmla="*/ 270 h 540"/>
                  <a:gd name="T14" fmla="*/ 270 w 540"/>
                  <a:gd name="T15" fmla="*/ 500 h 540"/>
                  <a:gd name="T16" fmla="*/ 500 w 540"/>
                  <a:gd name="T17" fmla="*/ 270 h 540"/>
                  <a:gd name="T18" fmla="*/ 270 w 540"/>
                  <a:gd name="T19" fmla="*/ 4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0" h="540">
                    <a:moveTo>
                      <a:pt x="270" y="540"/>
                    </a:moveTo>
                    <a:cubicBezTo>
                      <a:pt x="121" y="540"/>
                      <a:pt x="0" y="419"/>
                      <a:pt x="0" y="270"/>
                    </a:cubicBezTo>
                    <a:cubicBezTo>
                      <a:pt x="0" y="121"/>
                      <a:pt x="121" y="0"/>
                      <a:pt x="270" y="0"/>
                    </a:cubicBezTo>
                    <a:cubicBezTo>
                      <a:pt x="419" y="0"/>
                      <a:pt x="540" y="121"/>
                      <a:pt x="540" y="270"/>
                    </a:cubicBezTo>
                    <a:cubicBezTo>
                      <a:pt x="540" y="419"/>
                      <a:pt x="419" y="540"/>
                      <a:pt x="270" y="540"/>
                    </a:cubicBezTo>
                    <a:close/>
                    <a:moveTo>
                      <a:pt x="270" y="40"/>
                    </a:moveTo>
                    <a:cubicBezTo>
                      <a:pt x="143" y="40"/>
                      <a:pt x="40" y="143"/>
                      <a:pt x="40" y="270"/>
                    </a:cubicBezTo>
                    <a:cubicBezTo>
                      <a:pt x="40" y="397"/>
                      <a:pt x="143" y="500"/>
                      <a:pt x="270" y="500"/>
                    </a:cubicBezTo>
                    <a:cubicBezTo>
                      <a:pt x="397" y="500"/>
                      <a:pt x="500" y="397"/>
                      <a:pt x="500" y="270"/>
                    </a:cubicBezTo>
                    <a:cubicBezTo>
                      <a:pt x="500" y="143"/>
                      <a:pt x="397" y="40"/>
                      <a:pt x="270" y="4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a:p>
            </p:txBody>
          </p:sp>
          <p:sp>
            <p:nvSpPr>
              <p:cNvPr id="53" name="Freeform 33">
                <a:extLst>
                  <a:ext uri="{FF2B5EF4-FFF2-40B4-BE49-F238E27FC236}">
                    <a16:creationId xmlns:a16="http://schemas.microsoft.com/office/drawing/2014/main" id="{A1F951C8-A1AC-9931-F9BF-D95E0D42D6F4}"/>
                  </a:ext>
                </a:extLst>
              </p:cNvPr>
              <p:cNvSpPr>
                <a:spLocks noEditPoints="1"/>
              </p:cNvSpPr>
              <p:nvPr/>
            </p:nvSpPr>
            <p:spPr bwMode="auto">
              <a:xfrm>
                <a:off x="5637399" y="5091102"/>
                <a:ext cx="958000" cy="958000"/>
              </a:xfrm>
              <a:custGeom>
                <a:avLst/>
                <a:gdLst>
                  <a:gd name="T0" fmla="*/ 270 w 540"/>
                  <a:gd name="T1" fmla="*/ 540 h 540"/>
                  <a:gd name="T2" fmla="*/ 0 w 540"/>
                  <a:gd name="T3" fmla="*/ 270 h 540"/>
                  <a:gd name="T4" fmla="*/ 270 w 540"/>
                  <a:gd name="T5" fmla="*/ 0 h 540"/>
                  <a:gd name="T6" fmla="*/ 540 w 540"/>
                  <a:gd name="T7" fmla="*/ 270 h 540"/>
                  <a:gd name="T8" fmla="*/ 270 w 540"/>
                  <a:gd name="T9" fmla="*/ 540 h 540"/>
                  <a:gd name="T10" fmla="*/ 270 w 540"/>
                  <a:gd name="T11" fmla="*/ 40 h 540"/>
                  <a:gd name="T12" fmla="*/ 40 w 540"/>
                  <a:gd name="T13" fmla="*/ 270 h 540"/>
                  <a:gd name="T14" fmla="*/ 270 w 540"/>
                  <a:gd name="T15" fmla="*/ 500 h 540"/>
                  <a:gd name="T16" fmla="*/ 500 w 540"/>
                  <a:gd name="T17" fmla="*/ 270 h 540"/>
                  <a:gd name="T18" fmla="*/ 270 w 540"/>
                  <a:gd name="T19" fmla="*/ 4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0" h="540">
                    <a:moveTo>
                      <a:pt x="270" y="540"/>
                    </a:moveTo>
                    <a:cubicBezTo>
                      <a:pt x="121" y="540"/>
                      <a:pt x="0" y="419"/>
                      <a:pt x="0" y="270"/>
                    </a:cubicBezTo>
                    <a:cubicBezTo>
                      <a:pt x="0" y="121"/>
                      <a:pt x="121" y="0"/>
                      <a:pt x="270" y="0"/>
                    </a:cubicBezTo>
                    <a:cubicBezTo>
                      <a:pt x="418" y="0"/>
                      <a:pt x="540" y="121"/>
                      <a:pt x="540" y="270"/>
                    </a:cubicBezTo>
                    <a:cubicBezTo>
                      <a:pt x="540" y="419"/>
                      <a:pt x="418" y="540"/>
                      <a:pt x="270" y="540"/>
                    </a:cubicBezTo>
                    <a:close/>
                    <a:moveTo>
                      <a:pt x="270" y="40"/>
                    </a:moveTo>
                    <a:cubicBezTo>
                      <a:pt x="143" y="40"/>
                      <a:pt x="40" y="143"/>
                      <a:pt x="40" y="270"/>
                    </a:cubicBezTo>
                    <a:cubicBezTo>
                      <a:pt x="40" y="397"/>
                      <a:pt x="143" y="500"/>
                      <a:pt x="270" y="500"/>
                    </a:cubicBezTo>
                    <a:cubicBezTo>
                      <a:pt x="396" y="500"/>
                      <a:pt x="500" y="397"/>
                      <a:pt x="500" y="270"/>
                    </a:cubicBezTo>
                    <a:cubicBezTo>
                      <a:pt x="500" y="143"/>
                      <a:pt x="396" y="40"/>
                      <a:pt x="270" y="4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54" name="Freeform 34">
                <a:extLst>
                  <a:ext uri="{FF2B5EF4-FFF2-40B4-BE49-F238E27FC236}">
                    <a16:creationId xmlns:a16="http://schemas.microsoft.com/office/drawing/2014/main" id="{6FDE76DA-3689-5B5F-7460-BE70F08431EC}"/>
                  </a:ext>
                </a:extLst>
              </p:cNvPr>
              <p:cNvSpPr>
                <a:spLocks noEditPoints="1"/>
              </p:cNvSpPr>
              <p:nvPr/>
            </p:nvSpPr>
            <p:spPr bwMode="auto">
              <a:xfrm>
                <a:off x="4393811" y="4393001"/>
                <a:ext cx="958000" cy="958000"/>
              </a:xfrm>
              <a:custGeom>
                <a:avLst/>
                <a:gdLst>
                  <a:gd name="T0" fmla="*/ 270 w 540"/>
                  <a:gd name="T1" fmla="*/ 540 h 540"/>
                  <a:gd name="T2" fmla="*/ 0 w 540"/>
                  <a:gd name="T3" fmla="*/ 270 h 540"/>
                  <a:gd name="T4" fmla="*/ 270 w 540"/>
                  <a:gd name="T5" fmla="*/ 0 h 540"/>
                  <a:gd name="T6" fmla="*/ 540 w 540"/>
                  <a:gd name="T7" fmla="*/ 270 h 540"/>
                  <a:gd name="T8" fmla="*/ 270 w 540"/>
                  <a:gd name="T9" fmla="*/ 540 h 540"/>
                  <a:gd name="T10" fmla="*/ 270 w 540"/>
                  <a:gd name="T11" fmla="*/ 40 h 540"/>
                  <a:gd name="T12" fmla="*/ 40 w 540"/>
                  <a:gd name="T13" fmla="*/ 270 h 540"/>
                  <a:gd name="T14" fmla="*/ 270 w 540"/>
                  <a:gd name="T15" fmla="*/ 500 h 540"/>
                  <a:gd name="T16" fmla="*/ 500 w 540"/>
                  <a:gd name="T17" fmla="*/ 270 h 540"/>
                  <a:gd name="T18" fmla="*/ 270 w 540"/>
                  <a:gd name="T19" fmla="*/ 4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0" h="540">
                    <a:moveTo>
                      <a:pt x="270" y="540"/>
                    </a:moveTo>
                    <a:cubicBezTo>
                      <a:pt x="121" y="540"/>
                      <a:pt x="0" y="419"/>
                      <a:pt x="0" y="270"/>
                    </a:cubicBezTo>
                    <a:cubicBezTo>
                      <a:pt x="0" y="121"/>
                      <a:pt x="121" y="0"/>
                      <a:pt x="270" y="0"/>
                    </a:cubicBezTo>
                    <a:cubicBezTo>
                      <a:pt x="419" y="0"/>
                      <a:pt x="540" y="121"/>
                      <a:pt x="540" y="270"/>
                    </a:cubicBezTo>
                    <a:cubicBezTo>
                      <a:pt x="540" y="419"/>
                      <a:pt x="419" y="540"/>
                      <a:pt x="270" y="540"/>
                    </a:cubicBezTo>
                    <a:close/>
                    <a:moveTo>
                      <a:pt x="270" y="40"/>
                    </a:moveTo>
                    <a:cubicBezTo>
                      <a:pt x="143" y="40"/>
                      <a:pt x="40" y="143"/>
                      <a:pt x="40" y="270"/>
                    </a:cubicBezTo>
                    <a:cubicBezTo>
                      <a:pt x="40" y="397"/>
                      <a:pt x="143" y="500"/>
                      <a:pt x="270" y="500"/>
                    </a:cubicBezTo>
                    <a:cubicBezTo>
                      <a:pt x="397" y="500"/>
                      <a:pt x="500" y="397"/>
                      <a:pt x="500" y="270"/>
                    </a:cubicBezTo>
                    <a:cubicBezTo>
                      <a:pt x="500" y="143"/>
                      <a:pt x="397" y="40"/>
                      <a:pt x="270" y="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p>
            </p:txBody>
          </p:sp>
          <p:sp>
            <p:nvSpPr>
              <p:cNvPr id="55" name="Freeform 35">
                <a:extLst>
                  <a:ext uri="{FF2B5EF4-FFF2-40B4-BE49-F238E27FC236}">
                    <a16:creationId xmlns:a16="http://schemas.microsoft.com/office/drawing/2014/main" id="{E1B4956F-FE82-D239-7E3A-1755F34B2657}"/>
                  </a:ext>
                </a:extLst>
              </p:cNvPr>
              <p:cNvSpPr>
                <a:spLocks/>
              </p:cNvSpPr>
              <p:nvPr/>
            </p:nvSpPr>
            <p:spPr bwMode="auto">
              <a:xfrm>
                <a:off x="5300436" y="3344338"/>
                <a:ext cx="1601704" cy="1600193"/>
              </a:xfrm>
              <a:custGeom>
                <a:avLst/>
                <a:gdLst>
                  <a:gd name="T0" fmla="*/ 900 w 903"/>
                  <a:gd name="T1" fmla="*/ 403 h 902"/>
                  <a:gd name="T2" fmla="*/ 894 w 903"/>
                  <a:gd name="T3" fmla="*/ 363 h 902"/>
                  <a:gd name="T4" fmla="*/ 762 w 903"/>
                  <a:gd name="T5" fmla="*/ 124 h 902"/>
                  <a:gd name="T6" fmla="*/ 732 w 903"/>
                  <a:gd name="T7" fmla="*/ 97 h 902"/>
                  <a:gd name="T8" fmla="*/ 629 w 903"/>
                  <a:gd name="T9" fmla="*/ 36 h 902"/>
                  <a:gd name="T10" fmla="*/ 591 w 903"/>
                  <a:gd name="T11" fmla="*/ 22 h 902"/>
                  <a:gd name="T12" fmla="*/ 452 w 903"/>
                  <a:gd name="T13" fmla="*/ 0 h 902"/>
                  <a:gd name="T14" fmla="*/ 318 w 903"/>
                  <a:gd name="T15" fmla="*/ 20 h 902"/>
                  <a:gd name="T16" fmla="*/ 280 w 903"/>
                  <a:gd name="T17" fmla="*/ 34 h 902"/>
                  <a:gd name="T18" fmla="*/ 170 w 903"/>
                  <a:gd name="T19" fmla="*/ 99 h 902"/>
                  <a:gd name="T20" fmla="*/ 139 w 903"/>
                  <a:gd name="T21" fmla="*/ 126 h 902"/>
                  <a:gd name="T22" fmla="*/ 8 w 903"/>
                  <a:gd name="T23" fmla="*/ 368 h 902"/>
                  <a:gd name="T24" fmla="*/ 3 w 903"/>
                  <a:gd name="T25" fmla="*/ 407 h 902"/>
                  <a:gd name="T26" fmla="*/ 0 w 903"/>
                  <a:gd name="T27" fmla="*/ 451 h 902"/>
                  <a:gd name="T28" fmla="*/ 4 w 903"/>
                  <a:gd name="T29" fmla="*/ 505 h 902"/>
                  <a:gd name="T30" fmla="*/ 10 w 903"/>
                  <a:gd name="T31" fmla="*/ 545 h 902"/>
                  <a:gd name="T32" fmla="*/ 149 w 903"/>
                  <a:gd name="T33" fmla="*/ 786 h 902"/>
                  <a:gd name="T34" fmla="*/ 180 w 903"/>
                  <a:gd name="T35" fmla="*/ 811 h 902"/>
                  <a:gd name="T36" fmla="*/ 276 w 903"/>
                  <a:gd name="T37" fmla="*/ 867 h 902"/>
                  <a:gd name="T38" fmla="*/ 314 w 903"/>
                  <a:gd name="T39" fmla="*/ 881 h 902"/>
                  <a:gd name="T40" fmla="*/ 452 w 903"/>
                  <a:gd name="T41" fmla="*/ 902 h 902"/>
                  <a:gd name="T42" fmla="*/ 592 w 903"/>
                  <a:gd name="T43" fmla="*/ 880 h 902"/>
                  <a:gd name="T44" fmla="*/ 630 w 903"/>
                  <a:gd name="T45" fmla="*/ 866 h 902"/>
                  <a:gd name="T46" fmla="*/ 712 w 903"/>
                  <a:gd name="T47" fmla="*/ 819 h 902"/>
                  <a:gd name="T48" fmla="*/ 744 w 903"/>
                  <a:gd name="T49" fmla="*/ 794 h 902"/>
                  <a:gd name="T50" fmla="*/ 889 w 903"/>
                  <a:gd name="T51" fmla="*/ 560 h 902"/>
                  <a:gd name="T52" fmla="*/ 897 w 903"/>
                  <a:gd name="T53" fmla="*/ 521 h 902"/>
                  <a:gd name="T54" fmla="*/ 903 w 903"/>
                  <a:gd name="T55" fmla="*/ 451 h 902"/>
                  <a:gd name="T56" fmla="*/ 900 w 903"/>
                  <a:gd name="T57" fmla="*/ 403 h 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03" h="902">
                    <a:moveTo>
                      <a:pt x="900" y="403"/>
                    </a:moveTo>
                    <a:cubicBezTo>
                      <a:pt x="899" y="389"/>
                      <a:pt x="897" y="376"/>
                      <a:pt x="894" y="363"/>
                    </a:cubicBezTo>
                    <a:cubicBezTo>
                      <a:pt x="876" y="270"/>
                      <a:pt x="828" y="187"/>
                      <a:pt x="762" y="124"/>
                    </a:cubicBezTo>
                    <a:cubicBezTo>
                      <a:pt x="752" y="114"/>
                      <a:pt x="742" y="106"/>
                      <a:pt x="732" y="97"/>
                    </a:cubicBezTo>
                    <a:cubicBezTo>
                      <a:pt x="701" y="73"/>
                      <a:pt x="666" y="52"/>
                      <a:pt x="629" y="36"/>
                    </a:cubicBezTo>
                    <a:cubicBezTo>
                      <a:pt x="617" y="31"/>
                      <a:pt x="604" y="26"/>
                      <a:pt x="591" y="22"/>
                    </a:cubicBezTo>
                    <a:cubicBezTo>
                      <a:pt x="547" y="8"/>
                      <a:pt x="500" y="0"/>
                      <a:pt x="452" y="0"/>
                    </a:cubicBezTo>
                    <a:cubicBezTo>
                      <a:pt x="405" y="0"/>
                      <a:pt x="360" y="7"/>
                      <a:pt x="318" y="20"/>
                    </a:cubicBezTo>
                    <a:cubicBezTo>
                      <a:pt x="305" y="24"/>
                      <a:pt x="293" y="28"/>
                      <a:pt x="280" y="34"/>
                    </a:cubicBezTo>
                    <a:cubicBezTo>
                      <a:pt x="240" y="50"/>
                      <a:pt x="203" y="72"/>
                      <a:pt x="170" y="99"/>
                    </a:cubicBezTo>
                    <a:cubicBezTo>
                      <a:pt x="159" y="107"/>
                      <a:pt x="149" y="116"/>
                      <a:pt x="139" y="126"/>
                    </a:cubicBezTo>
                    <a:cubicBezTo>
                      <a:pt x="73" y="189"/>
                      <a:pt x="26" y="273"/>
                      <a:pt x="8" y="368"/>
                    </a:cubicBezTo>
                    <a:cubicBezTo>
                      <a:pt x="6" y="381"/>
                      <a:pt x="4" y="394"/>
                      <a:pt x="3" y="407"/>
                    </a:cubicBezTo>
                    <a:cubicBezTo>
                      <a:pt x="1" y="422"/>
                      <a:pt x="0" y="436"/>
                      <a:pt x="0" y="451"/>
                    </a:cubicBezTo>
                    <a:cubicBezTo>
                      <a:pt x="0" y="469"/>
                      <a:pt x="2" y="487"/>
                      <a:pt x="4" y="505"/>
                    </a:cubicBezTo>
                    <a:cubicBezTo>
                      <a:pt x="5" y="519"/>
                      <a:pt x="8" y="532"/>
                      <a:pt x="10" y="545"/>
                    </a:cubicBezTo>
                    <a:cubicBezTo>
                      <a:pt x="30" y="640"/>
                      <a:pt x="80" y="723"/>
                      <a:pt x="149" y="786"/>
                    </a:cubicBezTo>
                    <a:cubicBezTo>
                      <a:pt x="159" y="795"/>
                      <a:pt x="169" y="803"/>
                      <a:pt x="180" y="811"/>
                    </a:cubicBezTo>
                    <a:cubicBezTo>
                      <a:pt x="210" y="833"/>
                      <a:pt x="242" y="852"/>
                      <a:pt x="276" y="867"/>
                    </a:cubicBezTo>
                    <a:cubicBezTo>
                      <a:pt x="289" y="872"/>
                      <a:pt x="301" y="877"/>
                      <a:pt x="314" y="881"/>
                    </a:cubicBezTo>
                    <a:cubicBezTo>
                      <a:pt x="358" y="895"/>
                      <a:pt x="404" y="902"/>
                      <a:pt x="452" y="902"/>
                    </a:cubicBezTo>
                    <a:cubicBezTo>
                      <a:pt x="501" y="902"/>
                      <a:pt x="548" y="894"/>
                      <a:pt x="592" y="880"/>
                    </a:cubicBezTo>
                    <a:cubicBezTo>
                      <a:pt x="605" y="876"/>
                      <a:pt x="617" y="871"/>
                      <a:pt x="630" y="866"/>
                    </a:cubicBezTo>
                    <a:cubicBezTo>
                      <a:pt x="659" y="853"/>
                      <a:pt x="687" y="837"/>
                      <a:pt x="712" y="819"/>
                    </a:cubicBezTo>
                    <a:cubicBezTo>
                      <a:pt x="723" y="811"/>
                      <a:pt x="734" y="803"/>
                      <a:pt x="744" y="794"/>
                    </a:cubicBezTo>
                    <a:cubicBezTo>
                      <a:pt x="815" y="734"/>
                      <a:pt x="866" y="653"/>
                      <a:pt x="889" y="560"/>
                    </a:cubicBezTo>
                    <a:cubicBezTo>
                      <a:pt x="893" y="547"/>
                      <a:pt x="895" y="534"/>
                      <a:pt x="897" y="521"/>
                    </a:cubicBezTo>
                    <a:cubicBezTo>
                      <a:pt x="901" y="498"/>
                      <a:pt x="903" y="475"/>
                      <a:pt x="903" y="451"/>
                    </a:cubicBezTo>
                    <a:cubicBezTo>
                      <a:pt x="903" y="435"/>
                      <a:pt x="902" y="419"/>
                      <a:pt x="900" y="403"/>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6" name="Freeform 37">
                <a:extLst>
                  <a:ext uri="{FF2B5EF4-FFF2-40B4-BE49-F238E27FC236}">
                    <a16:creationId xmlns:a16="http://schemas.microsoft.com/office/drawing/2014/main" id="{2D78AE2D-8BF4-9EEC-F981-8DB97D57242B}"/>
                  </a:ext>
                </a:extLst>
              </p:cNvPr>
              <p:cNvSpPr>
                <a:spLocks/>
              </p:cNvSpPr>
              <p:nvPr/>
            </p:nvSpPr>
            <p:spPr bwMode="auto">
              <a:xfrm>
                <a:off x="6927829" y="3004353"/>
                <a:ext cx="868849" cy="867338"/>
              </a:xfrm>
              <a:custGeom>
                <a:avLst/>
                <a:gdLst>
                  <a:gd name="T0" fmla="*/ 433 w 490"/>
                  <a:gd name="T1" fmla="*/ 142 h 489"/>
                  <a:gd name="T2" fmla="*/ 143 w 490"/>
                  <a:gd name="T3" fmla="*/ 56 h 489"/>
                  <a:gd name="T4" fmla="*/ 57 w 490"/>
                  <a:gd name="T5" fmla="*/ 347 h 489"/>
                  <a:gd name="T6" fmla="*/ 348 w 490"/>
                  <a:gd name="T7" fmla="*/ 433 h 489"/>
                  <a:gd name="T8" fmla="*/ 433 w 490"/>
                  <a:gd name="T9" fmla="*/ 142 h 489"/>
                </a:gdLst>
                <a:ahLst/>
                <a:cxnLst>
                  <a:cxn ang="0">
                    <a:pos x="T0" y="T1"/>
                  </a:cxn>
                  <a:cxn ang="0">
                    <a:pos x="T2" y="T3"/>
                  </a:cxn>
                  <a:cxn ang="0">
                    <a:pos x="T4" y="T5"/>
                  </a:cxn>
                  <a:cxn ang="0">
                    <a:pos x="T6" y="T7"/>
                  </a:cxn>
                  <a:cxn ang="0">
                    <a:pos x="T8" y="T9"/>
                  </a:cxn>
                </a:cxnLst>
                <a:rect l="0" t="0" r="r" b="b"/>
                <a:pathLst>
                  <a:path w="490" h="489">
                    <a:moveTo>
                      <a:pt x="433" y="142"/>
                    </a:moveTo>
                    <a:cubicBezTo>
                      <a:pt x="377" y="38"/>
                      <a:pt x="247" y="0"/>
                      <a:pt x="143" y="56"/>
                    </a:cubicBezTo>
                    <a:cubicBezTo>
                      <a:pt x="39" y="113"/>
                      <a:pt x="0" y="243"/>
                      <a:pt x="57" y="347"/>
                    </a:cubicBezTo>
                    <a:cubicBezTo>
                      <a:pt x="113" y="451"/>
                      <a:pt x="244" y="489"/>
                      <a:pt x="348" y="433"/>
                    </a:cubicBezTo>
                    <a:cubicBezTo>
                      <a:pt x="451" y="376"/>
                      <a:pt x="490" y="246"/>
                      <a:pt x="433" y="142"/>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57" name="Oval 56">
                <a:extLst>
                  <a:ext uri="{FF2B5EF4-FFF2-40B4-BE49-F238E27FC236}">
                    <a16:creationId xmlns:a16="http://schemas.microsoft.com/office/drawing/2014/main" id="{B9CA2976-7C14-47A8-80A8-1017E87D7E38}"/>
                  </a:ext>
                </a:extLst>
              </p:cNvPr>
              <p:cNvSpPr>
                <a:spLocks noChangeArrowheads="1"/>
              </p:cNvSpPr>
              <p:nvPr/>
            </p:nvSpPr>
            <p:spPr bwMode="auto">
              <a:xfrm>
                <a:off x="5715973" y="2318340"/>
                <a:ext cx="758543" cy="761565"/>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8" name="Freeform 47">
                <a:extLst>
                  <a:ext uri="{FF2B5EF4-FFF2-40B4-BE49-F238E27FC236}">
                    <a16:creationId xmlns:a16="http://schemas.microsoft.com/office/drawing/2014/main" id="{FCFF8A7E-F8CB-0A02-06BB-9CC59FF6BEFC}"/>
                  </a:ext>
                </a:extLst>
              </p:cNvPr>
              <p:cNvSpPr>
                <a:spLocks/>
              </p:cNvSpPr>
              <p:nvPr/>
            </p:nvSpPr>
            <p:spPr bwMode="auto">
              <a:xfrm>
                <a:off x="5735616" y="5183275"/>
                <a:ext cx="760054" cy="761565"/>
              </a:xfrm>
              <a:custGeom>
                <a:avLst/>
                <a:gdLst>
                  <a:gd name="T0" fmla="*/ 429 w 429"/>
                  <a:gd name="T1" fmla="*/ 214 h 429"/>
                  <a:gd name="T2" fmla="*/ 215 w 429"/>
                  <a:gd name="T3" fmla="*/ 0 h 429"/>
                  <a:gd name="T4" fmla="*/ 0 w 429"/>
                  <a:gd name="T5" fmla="*/ 214 h 429"/>
                  <a:gd name="T6" fmla="*/ 214 w 429"/>
                  <a:gd name="T7" fmla="*/ 429 h 429"/>
                  <a:gd name="T8" fmla="*/ 429 w 429"/>
                  <a:gd name="T9" fmla="*/ 214 h 429"/>
                </a:gdLst>
                <a:ahLst/>
                <a:cxnLst>
                  <a:cxn ang="0">
                    <a:pos x="T0" y="T1"/>
                  </a:cxn>
                  <a:cxn ang="0">
                    <a:pos x="T2" y="T3"/>
                  </a:cxn>
                  <a:cxn ang="0">
                    <a:pos x="T4" y="T5"/>
                  </a:cxn>
                  <a:cxn ang="0">
                    <a:pos x="T6" y="T7"/>
                  </a:cxn>
                  <a:cxn ang="0">
                    <a:pos x="T8" y="T9"/>
                  </a:cxn>
                </a:cxnLst>
                <a:rect l="0" t="0" r="r" b="b"/>
                <a:pathLst>
                  <a:path w="429" h="429">
                    <a:moveTo>
                      <a:pt x="429" y="214"/>
                    </a:moveTo>
                    <a:cubicBezTo>
                      <a:pt x="429" y="96"/>
                      <a:pt x="333" y="0"/>
                      <a:pt x="215" y="0"/>
                    </a:cubicBezTo>
                    <a:cubicBezTo>
                      <a:pt x="96" y="0"/>
                      <a:pt x="0" y="96"/>
                      <a:pt x="0" y="214"/>
                    </a:cubicBezTo>
                    <a:cubicBezTo>
                      <a:pt x="0" y="332"/>
                      <a:pt x="96" y="429"/>
                      <a:pt x="214" y="429"/>
                    </a:cubicBezTo>
                    <a:cubicBezTo>
                      <a:pt x="333" y="429"/>
                      <a:pt x="429" y="333"/>
                      <a:pt x="429" y="21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59" name="Freeform 49">
                <a:extLst>
                  <a:ext uri="{FF2B5EF4-FFF2-40B4-BE49-F238E27FC236}">
                    <a16:creationId xmlns:a16="http://schemas.microsoft.com/office/drawing/2014/main" id="{8FD2D36F-9268-4343-5A6F-6D252CC28F07}"/>
                  </a:ext>
                </a:extLst>
              </p:cNvPr>
              <p:cNvSpPr>
                <a:spLocks/>
              </p:cNvSpPr>
              <p:nvPr/>
            </p:nvSpPr>
            <p:spPr bwMode="auto">
              <a:xfrm>
                <a:off x="4393811" y="3045152"/>
                <a:ext cx="868849" cy="867338"/>
              </a:xfrm>
              <a:custGeom>
                <a:avLst/>
                <a:gdLst>
                  <a:gd name="T0" fmla="*/ 344 w 490"/>
                  <a:gd name="T1" fmla="*/ 55 h 489"/>
                  <a:gd name="T2" fmla="*/ 55 w 490"/>
                  <a:gd name="T3" fmla="*/ 145 h 489"/>
                  <a:gd name="T4" fmla="*/ 146 w 490"/>
                  <a:gd name="T5" fmla="*/ 435 h 489"/>
                  <a:gd name="T6" fmla="*/ 435 w 490"/>
                  <a:gd name="T7" fmla="*/ 344 h 489"/>
                  <a:gd name="T8" fmla="*/ 344 w 490"/>
                  <a:gd name="T9" fmla="*/ 55 h 489"/>
                </a:gdLst>
                <a:ahLst/>
                <a:cxnLst>
                  <a:cxn ang="0">
                    <a:pos x="T0" y="T1"/>
                  </a:cxn>
                  <a:cxn ang="0">
                    <a:pos x="T2" y="T3"/>
                  </a:cxn>
                  <a:cxn ang="0">
                    <a:pos x="T4" y="T5"/>
                  </a:cxn>
                  <a:cxn ang="0">
                    <a:pos x="T6" y="T7"/>
                  </a:cxn>
                  <a:cxn ang="0">
                    <a:pos x="T8" y="T9"/>
                  </a:cxn>
                </a:cxnLst>
                <a:rect l="0" t="0" r="r" b="b"/>
                <a:pathLst>
                  <a:path w="490" h="489">
                    <a:moveTo>
                      <a:pt x="344" y="55"/>
                    </a:moveTo>
                    <a:cubicBezTo>
                      <a:pt x="240" y="0"/>
                      <a:pt x="110" y="41"/>
                      <a:pt x="55" y="145"/>
                    </a:cubicBezTo>
                    <a:cubicBezTo>
                      <a:pt x="0" y="250"/>
                      <a:pt x="41" y="380"/>
                      <a:pt x="146" y="435"/>
                    </a:cubicBezTo>
                    <a:cubicBezTo>
                      <a:pt x="250" y="489"/>
                      <a:pt x="380" y="449"/>
                      <a:pt x="435" y="344"/>
                    </a:cubicBezTo>
                    <a:cubicBezTo>
                      <a:pt x="490" y="239"/>
                      <a:pt x="449" y="110"/>
                      <a:pt x="344" y="55"/>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0" name="Freeform 51">
                <a:extLst>
                  <a:ext uri="{FF2B5EF4-FFF2-40B4-BE49-F238E27FC236}">
                    <a16:creationId xmlns:a16="http://schemas.microsoft.com/office/drawing/2014/main" id="{B35A8C09-6F05-55BB-C982-25250AE6E635}"/>
                  </a:ext>
                </a:extLst>
              </p:cNvPr>
              <p:cNvSpPr>
                <a:spLocks/>
              </p:cNvSpPr>
              <p:nvPr/>
            </p:nvSpPr>
            <p:spPr bwMode="auto">
              <a:xfrm>
                <a:off x="4437632" y="4436821"/>
                <a:ext cx="870360" cy="868849"/>
              </a:xfrm>
              <a:custGeom>
                <a:avLst/>
                <a:gdLst>
                  <a:gd name="T0" fmla="*/ 60 w 490"/>
                  <a:gd name="T1" fmla="*/ 354 h 490"/>
                  <a:gd name="T2" fmla="*/ 354 w 490"/>
                  <a:gd name="T3" fmla="*/ 430 h 490"/>
                  <a:gd name="T4" fmla="*/ 430 w 490"/>
                  <a:gd name="T5" fmla="*/ 136 h 490"/>
                  <a:gd name="T6" fmla="*/ 137 w 490"/>
                  <a:gd name="T7" fmla="*/ 60 h 490"/>
                  <a:gd name="T8" fmla="*/ 60 w 490"/>
                  <a:gd name="T9" fmla="*/ 354 h 490"/>
                </a:gdLst>
                <a:ahLst/>
                <a:cxnLst>
                  <a:cxn ang="0">
                    <a:pos x="T0" y="T1"/>
                  </a:cxn>
                  <a:cxn ang="0">
                    <a:pos x="T2" y="T3"/>
                  </a:cxn>
                  <a:cxn ang="0">
                    <a:pos x="T4" y="T5"/>
                  </a:cxn>
                  <a:cxn ang="0">
                    <a:pos x="T6" y="T7"/>
                  </a:cxn>
                  <a:cxn ang="0">
                    <a:pos x="T8" y="T9"/>
                  </a:cxn>
                </a:cxnLst>
                <a:rect l="0" t="0" r="r" b="b"/>
                <a:pathLst>
                  <a:path w="490" h="490">
                    <a:moveTo>
                      <a:pt x="60" y="354"/>
                    </a:moveTo>
                    <a:cubicBezTo>
                      <a:pt x="120" y="456"/>
                      <a:pt x="252" y="490"/>
                      <a:pt x="354" y="430"/>
                    </a:cubicBezTo>
                    <a:cubicBezTo>
                      <a:pt x="456" y="370"/>
                      <a:pt x="490" y="238"/>
                      <a:pt x="430" y="136"/>
                    </a:cubicBezTo>
                    <a:cubicBezTo>
                      <a:pt x="370" y="35"/>
                      <a:pt x="238" y="0"/>
                      <a:pt x="137" y="60"/>
                    </a:cubicBezTo>
                    <a:cubicBezTo>
                      <a:pt x="35" y="120"/>
                      <a:pt x="0" y="252"/>
                      <a:pt x="60" y="35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1" name="Freeform 53">
                <a:extLst>
                  <a:ext uri="{FF2B5EF4-FFF2-40B4-BE49-F238E27FC236}">
                    <a16:creationId xmlns:a16="http://schemas.microsoft.com/office/drawing/2014/main" id="{38FCFEC8-C1AC-449B-31B6-DFF074B0647A}"/>
                  </a:ext>
                </a:extLst>
              </p:cNvPr>
              <p:cNvSpPr>
                <a:spLocks/>
              </p:cNvSpPr>
              <p:nvPr/>
            </p:nvSpPr>
            <p:spPr bwMode="auto">
              <a:xfrm>
                <a:off x="6890052" y="4462509"/>
                <a:ext cx="867338" cy="867338"/>
              </a:xfrm>
              <a:custGeom>
                <a:avLst/>
                <a:gdLst>
                  <a:gd name="T0" fmla="*/ 64 w 489"/>
                  <a:gd name="T1" fmla="*/ 130 h 489"/>
                  <a:gd name="T2" fmla="*/ 130 w 489"/>
                  <a:gd name="T3" fmla="*/ 425 h 489"/>
                  <a:gd name="T4" fmla="*/ 426 w 489"/>
                  <a:gd name="T5" fmla="*/ 359 h 489"/>
                  <a:gd name="T6" fmla="*/ 360 w 489"/>
                  <a:gd name="T7" fmla="*/ 63 h 489"/>
                  <a:gd name="T8" fmla="*/ 64 w 489"/>
                  <a:gd name="T9" fmla="*/ 130 h 489"/>
                </a:gdLst>
                <a:ahLst/>
                <a:cxnLst>
                  <a:cxn ang="0">
                    <a:pos x="T0" y="T1"/>
                  </a:cxn>
                  <a:cxn ang="0">
                    <a:pos x="T2" y="T3"/>
                  </a:cxn>
                  <a:cxn ang="0">
                    <a:pos x="T4" y="T5"/>
                  </a:cxn>
                  <a:cxn ang="0">
                    <a:pos x="T6" y="T7"/>
                  </a:cxn>
                  <a:cxn ang="0">
                    <a:pos x="T8" y="T9"/>
                  </a:cxn>
                </a:cxnLst>
                <a:rect l="0" t="0" r="r" b="b"/>
                <a:pathLst>
                  <a:path w="489" h="489">
                    <a:moveTo>
                      <a:pt x="64" y="130"/>
                    </a:moveTo>
                    <a:cubicBezTo>
                      <a:pt x="0" y="229"/>
                      <a:pt x="30" y="362"/>
                      <a:pt x="130" y="425"/>
                    </a:cubicBezTo>
                    <a:cubicBezTo>
                      <a:pt x="230" y="489"/>
                      <a:pt x="362" y="459"/>
                      <a:pt x="426" y="359"/>
                    </a:cubicBezTo>
                    <a:cubicBezTo>
                      <a:pt x="489" y="259"/>
                      <a:pt x="459" y="127"/>
                      <a:pt x="360" y="63"/>
                    </a:cubicBezTo>
                    <a:cubicBezTo>
                      <a:pt x="260" y="0"/>
                      <a:pt x="127" y="30"/>
                      <a:pt x="64" y="13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8" name="TextBox 67">
                <a:extLst>
                  <a:ext uri="{FF2B5EF4-FFF2-40B4-BE49-F238E27FC236}">
                    <a16:creationId xmlns:a16="http://schemas.microsoft.com/office/drawing/2014/main" id="{7415DFCA-A354-8CB4-74A4-D0F7D7E23B31}"/>
                  </a:ext>
                </a:extLst>
              </p:cNvPr>
              <p:cNvSpPr txBox="1"/>
              <p:nvPr/>
            </p:nvSpPr>
            <p:spPr>
              <a:xfrm>
                <a:off x="5443240" y="3808431"/>
                <a:ext cx="1335750" cy="523220"/>
              </a:xfrm>
              <a:prstGeom prst="rect">
                <a:avLst/>
              </a:prstGeom>
              <a:noFill/>
            </p:spPr>
            <p:txBody>
              <a:bodyPr wrap="square" rtlCol="0">
                <a:spAutoFit/>
              </a:bodyPr>
              <a:lstStyle/>
              <a:p>
                <a:pPr algn="ctr"/>
                <a:r>
                  <a:rPr lang="en-GB" sz="1400" dirty="0">
                    <a:solidFill>
                      <a:schemeClr val="accent6"/>
                    </a:solidFill>
                    <a:latin typeface="+mj-lt"/>
                  </a:rPr>
                  <a:t>System Architecture</a:t>
                </a:r>
              </a:p>
            </p:txBody>
          </p:sp>
        </p:grpSp>
        <p:pic>
          <p:nvPicPr>
            <p:cNvPr id="66" name="Picture 65" descr="A group of different shapes&#10;&#10;Description automatically generated">
              <a:extLst>
                <a:ext uri="{FF2B5EF4-FFF2-40B4-BE49-F238E27FC236}">
                  <a16:creationId xmlns:a16="http://schemas.microsoft.com/office/drawing/2014/main" id="{C95E0850-4DA7-E47A-5FE7-F480FBCAAA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39779" y="2446728"/>
              <a:ext cx="494966" cy="461122"/>
            </a:xfrm>
            <a:prstGeom prst="rect">
              <a:avLst/>
            </a:prstGeom>
          </p:spPr>
        </p:pic>
        <p:pic>
          <p:nvPicPr>
            <p:cNvPr id="76" name="Picture 75" descr="A black and white circular object with text&#10;&#10;Description automatically generated">
              <a:extLst>
                <a:ext uri="{FF2B5EF4-FFF2-40B4-BE49-F238E27FC236}">
                  <a16:creationId xmlns:a16="http://schemas.microsoft.com/office/drawing/2014/main" id="{A51C3191-0C18-5441-7AE7-5B44D43BED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06213" y="3132785"/>
              <a:ext cx="510872" cy="633132"/>
            </a:xfrm>
            <a:prstGeom prst="rect">
              <a:avLst/>
            </a:prstGeom>
          </p:spPr>
        </p:pic>
        <p:pic>
          <p:nvPicPr>
            <p:cNvPr id="78" name="Picture 77" descr="A logo with a gear and a wifi symbol&#10;&#10;Description automatically generated">
              <a:extLst>
                <a:ext uri="{FF2B5EF4-FFF2-40B4-BE49-F238E27FC236}">
                  <a16:creationId xmlns:a16="http://schemas.microsoft.com/office/drawing/2014/main" id="{8E603130-B65D-35A6-58F1-AE85A9C369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92532" y="4684015"/>
              <a:ext cx="501654" cy="421302"/>
            </a:xfrm>
            <a:prstGeom prst="rect">
              <a:avLst/>
            </a:prstGeom>
          </p:spPr>
        </p:pic>
        <p:pic>
          <p:nvPicPr>
            <p:cNvPr id="80" name="Picture 79" descr="A magnifying glass with graph and arrow&#10;&#10;Description automatically generated">
              <a:extLst>
                <a:ext uri="{FF2B5EF4-FFF2-40B4-BE49-F238E27FC236}">
                  <a16:creationId xmlns:a16="http://schemas.microsoft.com/office/drawing/2014/main" id="{561B10FF-7E35-4373-6260-049A5A0F2FD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0800000" flipV="1">
              <a:off x="5812354" y="5276406"/>
              <a:ext cx="602501" cy="602501"/>
            </a:xfrm>
            <a:prstGeom prst="rect">
              <a:avLst/>
            </a:prstGeom>
          </p:spPr>
        </p:pic>
        <p:pic>
          <p:nvPicPr>
            <p:cNvPr id="86" name="Picture 85" descr="A computer screen with graph on it&#10;&#10;Description automatically generated">
              <a:extLst>
                <a:ext uri="{FF2B5EF4-FFF2-40B4-BE49-F238E27FC236}">
                  <a16:creationId xmlns:a16="http://schemas.microsoft.com/office/drawing/2014/main" id="{C25F8D27-B776-3B9C-2240-EA908016209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97108" y="4502148"/>
              <a:ext cx="757838" cy="757838"/>
            </a:xfrm>
            <a:prstGeom prst="rect">
              <a:avLst/>
            </a:prstGeom>
          </p:spPr>
        </p:pic>
        <p:pic>
          <p:nvPicPr>
            <p:cNvPr id="88" name="Picture 87" descr="A black shopping cart with wheels&#10;&#10;Description automatically generated">
              <a:extLst>
                <a:ext uri="{FF2B5EF4-FFF2-40B4-BE49-F238E27FC236}">
                  <a16:creationId xmlns:a16="http://schemas.microsoft.com/office/drawing/2014/main" id="{4DB2739D-390F-D6FC-210E-EF122E1FD23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09775" y="3220433"/>
              <a:ext cx="538406" cy="538406"/>
            </a:xfrm>
            <a:prstGeom prst="rect">
              <a:avLst/>
            </a:prstGeom>
          </p:spPr>
        </p:pic>
      </p:grpSp>
    </p:spTree>
    <p:extLst>
      <p:ext uri="{BB962C8B-B14F-4D97-AF65-F5344CB8AC3E}">
        <p14:creationId xmlns:p14="http://schemas.microsoft.com/office/powerpoint/2010/main" val="1957528554"/>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1000"/>
                                        <p:tgtEl>
                                          <p:spTgt spid="4">
                                            <p:txEl>
                                              <p:pRg st="1" end="1"/>
                                            </p:txEl>
                                          </p:spTgt>
                                        </p:tgtEl>
                                      </p:cBhvr>
                                    </p:animEffect>
                                    <p:anim calcmode="lin" valueType="num">
                                      <p:cBhvr>
                                        <p:cTn id="13"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4">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2" presetClass="entr" presetSubtype="2" decel="100000" fill="hold" nodeType="withEffect">
                                  <p:stCondLst>
                                    <p:cond delay="25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1000" fill="hold"/>
                                        <p:tgtEl>
                                          <p:spTgt spid="6"/>
                                        </p:tgtEl>
                                        <p:attrNameLst>
                                          <p:attrName>ppt_x</p:attrName>
                                        </p:attrNameLst>
                                      </p:cBhvr>
                                      <p:tavLst>
                                        <p:tav tm="0">
                                          <p:val>
                                            <p:strVal val="1+#ppt_w/2"/>
                                          </p:val>
                                        </p:tav>
                                        <p:tav tm="100000">
                                          <p:val>
                                            <p:strVal val="#ppt_x"/>
                                          </p:val>
                                        </p:tav>
                                      </p:tavLst>
                                    </p:anim>
                                    <p:anim calcmode="lin" valueType="num">
                                      <p:cBhvr additive="base">
                                        <p:cTn id="23" dur="1000" fill="hold"/>
                                        <p:tgtEl>
                                          <p:spTgt spid="6"/>
                                        </p:tgtEl>
                                        <p:attrNameLst>
                                          <p:attrName>ppt_y</p:attrName>
                                        </p:attrNameLst>
                                      </p:cBhvr>
                                      <p:tavLst>
                                        <p:tav tm="0">
                                          <p:val>
                                            <p:strVal val="#ppt_y"/>
                                          </p:val>
                                        </p:tav>
                                        <p:tav tm="100000">
                                          <p:val>
                                            <p:strVal val="#ppt_y"/>
                                          </p:val>
                                        </p:tav>
                                      </p:tavLst>
                                    </p:anim>
                                  </p:childTnLst>
                                </p:cTn>
                              </p:par>
                              <p:par>
                                <p:cTn id="24" presetID="2" presetClass="entr" presetSubtype="2" decel="100000" fill="hold" nodeType="withEffect">
                                  <p:stCondLst>
                                    <p:cond delay="500"/>
                                  </p:stCondLst>
                                  <p:childTnLst>
                                    <p:set>
                                      <p:cBhvr>
                                        <p:cTn id="25" dur="1" fill="hold">
                                          <p:stCondLst>
                                            <p:cond delay="0"/>
                                          </p:stCondLst>
                                        </p:cTn>
                                        <p:tgtEl>
                                          <p:spTgt spid="9"/>
                                        </p:tgtEl>
                                        <p:attrNameLst>
                                          <p:attrName>style.visibility</p:attrName>
                                        </p:attrNameLst>
                                      </p:cBhvr>
                                      <p:to>
                                        <p:strVal val="visible"/>
                                      </p:to>
                                    </p:set>
                                    <p:anim calcmode="lin" valueType="num">
                                      <p:cBhvr additive="base">
                                        <p:cTn id="26" dur="1000" fill="hold"/>
                                        <p:tgtEl>
                                          <p:spTgt spid="9"/>
                                        </p:tgtEl>
                                        <p:attrNameLst>
                                          <p:attrName>ppt_x</p:attrName>
                                        </p:attrNameLst>
                                      </p:cBhvr>
                                      <p:tavLst>
                                        <p:tav tm="0">
                                          <p:val>
                                            <p:strVal val="1+#ppt_w/2"/>
                                          </p:val>
                                        </p:tav>
                                        <p:tav tm="100000">
                                          <p:val>
                                            <p:strVal val="#ppt_x"/>
                                          </p:val>
                                        </p:tav>
                                      </p:tavLst>
                                    </p:anim>
                                    <p:anim calcmode="lin" valueType="num">
                                      <p:cBhvr additive="base">
                                        <p:cTn id="27" dur="1000" fill="hold"/>
                                        <p:tgtEl>
                                          <p:spTgt spid="9"/>
                                        </p:tgtEl>
                                        <p:attrNameLst>
                                          <p:attrName>ppt_y</p:attrName>
                                        </p:attrNameLst>
                                      </p:cBhvr>
                                      <p:tavLst>
                                        <p:tav tm="0">
                                          <p:val>
                                            <p:strVal val="#ppt_y"/>
                                          </p:val>
                                        </p:tav>
                                        <p:tav tm="100000">
                                          <p:val>
                                            <p:strVal val="#ppt_y"/>
                                          </p:val>
                                        </p:tav>
                                      </p:tavLst>
                                    </p:anim>
                                  </p:childTnLst>
                                </p:cTn>
                              </p:par>
                              <p:par>
                                <p:cTn id="28" presetID="2" presetClass="entr" presetSubtype="2" decel="100000" fill="hold" nodeType="withEffect">
                                  <p:stCondLst>
                                    <p:cond delay="750"/>
                                  </p:stCondLst>
                                  <p:childTnLst>
                                    <p:set>
                                      <p:cBhvr>
                                        <p:cTn id="29" dur="1" fill="hold">
                                          <p:stCondLst>
                                            <p:cond delay="0"/>
                                          </p:stCondLst>
                                        </p:cTn>
                                        <p:tgtEl>
                                          <p:spTgt spid="12"/>
                                        </p:tgtEl>
                                        <p:attrNameLst>
                                          <p:attrName>style.visibility</p:attrName>
                                        </p:attrNameLst>
                                      </p:cBhvr>
                                      <p:to>
                                        <p:strVal val="visible"/>
                                      </p:to>
                                    </p:set>
                                    <p:anim calcmode="lin" valueType="num">
                                      <p:cBhvr additive="base">
                                        <p:cTn id="30" dur="1000" fill="hold"/>
                                        <p:tgtEl>
                                          <p:spTgt spid="12"/>
                                        </p:tgtEl>
                                        <p:attrNameLst>
                                          <p:attrName>ppt_x</p:attrName>
                                        </p:attrNameLst>
                                      </p:cBhvr>
                                      <p:tavLst>
                                        <p:tav tm="0">
                                          <p:val>
                                            <p:strVal val="1+#ppt_w/2"/>
                                          </p:val>
                                        </p:tav>
                                        <p:tav tm="100000">
                                          <p:val>
                                            <p:strVal val="#ppt_x"/>
                                          </p:val>
                                        </p:tav>
                                      </p:tavLst>
                                    </p:anim>
                                    <p:anim calcmode="lin" valueType="num">
                                      <p:cBhvr additive="base">
                                        <p:cTn id="31" dur="1000" fill="hold"/>
                                        <p:tgtEl>
                                          <p:spTgt spid="12"/>
                                        </p:tgtEl>
                                        <p:attrNameLst>
                                          <p:attrName>ppt_y</p:attrName>
                                        </p:attrNameLst>
                                      </p:cBhvr>
                                      <p:tavLst>
                                        <p:tav tm="0">
                                          <p:val>
                                            <p:strVal val="#ppt_y"/>
                                          </p:val>
                                        </p:tav>
                                        <p:tav tm="100000">
                                          <p:val>
                                            <p:strVal val="#ppt_y"/>
                                          </p:val>
                                        </p:tav>
                                      </p:tavLst>
                                    </p:anim>
                                  </p:childTnLst>
                                </p:cTn>
                              </p:par>
                              <p:par>
                                <p:cTn id="32" presetID="2" presetClass="entr" presetSubtype="8" decel="100000" fill="hold" nodeType="withEffect">
                                  <p:stCondLst>
                                    <p:cond delay="1000"/>
                                  </p:stCondLst>
                                  <p:childTnLst>
                                    <p:set>
                                      <p:cBhvr>
                                        <p:cTn id="33" dur="1" fill="hold">
                                          <p:stCondLst>
                                            <p:cond delay="0"/>
                                          </p:stCondLst>
                                        </p:cTn>
                                        <p:tgtEl>
                                          <p:spTgt spid="15"/>
                                        </p:tgtEl>
                                        <p:attrNameLst>
                                          <p:attrName>style.visibility</p:attrName>
                                        </p:attrNameLst>
                                      </p:cBhvr>
                                      <p:to>
                                        <p:strVal val="visible"/>
                                      </p:to>
                                    </p:set>
                                    <p:anim calcmode="lin" valueType="num">
                                      <p:cBhvr additive="base">
                                        <p:cTn id="34" dur="1000" fill="hold"/>
                                        <p:tgtEl>
                                          <p:spTgt spid="15"/>
                                        </p:tgtEl>
                                        <p:attrNameLst>
                                          <p:attrName>ppt_x</p:attrName>
                                        </p:attrNameLst>
                                      </p:cBhvr>
                                      <p:tavLst>
                                        <p:tav tm="0">
                                          <p:val>
                                            <p:strVal val="0-#ppt_w/2"/>
                                          </p:val>
                                        </p:tav>
                                        <p:tav tm="100000">
                                          <p:val>
                                            <p:strVal val="#ppt_x"/>
                                          </p:val>
                                        </p:tav>
                                      </p:tavLst>
                                    </p:anim>
                                    <p:anim calcmode="lin" valueType="num">
                                      <p:cBhvr additive="base">
                                        <p:cTn id="35" dur="1000" fill="hold"/>
                                        <p:tgtEl>
                                          <p:spTgt spid="15"/>
                                        </p:tgtEl>
                                        <p:attrNameLst>
                                          <p:attrName>ppt_y</p:attrName>
                                        </p:attrNameLst>
                                      </p:cBhvr>
                                      <p:tavLst>
                                        <p:tav tm="0">
                                          <p:val>
                                            <p:strVal val="#ppt_y"/>
                                          </p:val>
                                        </p:tav>
                                        <p:tav tm="100000">
                                          <p:val>
                                            <p:strVal val="#ppt_y"/>
                                          </p:val>
                                        </p:tav>
                                      </p:tavLst>
                                    </p:anim>
                                  </p:childTnLst>
                                </p:cTn>
                              </p:par>
                              <p:par>
                                <p:cTn id="36" presetID="2" presetClass="entr" presetSubtype="8" decel="100000" fill="hold" nodeType="withEffect">
                                  <p:stCondLst>
                                    <p:cond delay="1250"/>
                                  </p:stCondLst>
                                  <p:childTnLst>
                                    <p:set>
                                      <p:cBhvr>
                                        <p:cTn id="37" dur="1" fill="hold">
                                          <p:stCondLst>
                                            <p:cond delay="0"/>
                                          </p:stCondLst>
                                        </p:cTn>
                                        <p:tgtEl>
                                          <p:spTgt spid="18"/>
                                        </p:tgtEl>
                                        <p:attrNameLst>
                                          <p:attrName>style.visibility</p:attrName>
                                        </p:attrNameLst>
                                      </p:cBhvr>
                                      <p:to>
                                        <p:strVal val="visible"/>
                                      </p:to>
                                    </p:set>
                                    <p:anim calcmode="lin" valueType="num">
                                      <p:cBhvr additive="base">
                                        <p:cTn id="38" dur="1000" fill="hold"/>
                                        <p:tgtEl>
                                          <p:spTgt spid="18"/>
                                        </p:tgtEl>
                                        <p:attrNameLst>
                                          <p:attrName>ppt_x</p:attrName>
                                        </p:attrNameLst>
                                      </p:cBhvr>
                                      <p:tavLst>
                                        <p:tav tm="0">
                                          <p:val>
                                            <p:strVal val="0-#ppt_w/2"/>
                                          </p:val>
                                        </p:tav>
                                        <p:tav tm="100000">
                                          <p:val>
                                            <p:strVal val="#ppt_x"/>
                                          </p:val>
                                        </p:tav>
                                      </p:tavLst>
                                    </p:anim>
                                    <p:anim calcmode="lin" valueType="num">
                                      <p:cBhvr additive="base">
                                        <p:cTn id="39" dur="1000" fill="hold"/>
                                        <p:tgtEl>
                                          <p:spTgt spid="18"/>
                                        </p:tgtEl>
                                        <p:attrNameLst>
                                          <p:attrName>ppt_y</p:attrName>
                                        </p:attrNameLst>
                                      </p:cBhvr>
                                      <p:tavLst>
                                        <p:tav tm="0">
                                          <p:val>
                                            <p:strVal val="#ppt_y"/>
                                          </p:val>
                                        </p:tav>
                                        <p:tav tm="100000">
                                          <p:val>
                                            <p:strVal val="#ppt_y"/>
                                          </p:val>
                                        </p:tav>
                                      </p:tavLst>
                                    </p:anim>
                                  </p:childTnLst>
                                </p:cTn>
                              </p:par>
                              <p:par>
                                <p:cTn id="40" presetID="2" presetClass="entr" presetSubtype="8" decel="100000" fill="hold" nodeType="withEffect">
                                  <p:stCondLst>
                                    <p:cond delay="1500"/>
                                  </p:stCondLst>
                                  <p:childTnLst>
                                    <p:set>
                                      <p:cBhvr>
                                        <p:cTn id="41" dur="1" fill="hold">
                                          <p:stCondLst>
                                            <p:cond delay="0"/>
                                          </p:stCondLst>
                                        </p:cTn>
                                        <p:tgtEl>
                                          <p:spTgt spid="21"/>
                                        </p:tgtEl>
                                        <p:attrNameLst>
                                          <p:attrName>style.visibility</p:attrName>
                                        </p:attrNameLst>
                                      </p:cBhvr>
                                      <p:to>
                                        <p:strVal val="visible"/>
                                      </p:to>
                                    </p:set>
                                    <p:anim calcmode="lin" valueType="num">
                                      <p:cBhvr additive="base">
                                        <p:cTn id="42" dur="1000" fill="hold"/>
                                        <p:tgtEl>
                                          <p:spTgt spid="21"/>
                                        </p:tgtEl>
                                        <p:attrNameLst>
                                          <p:attrName>ppt_x</p:attrName>
                                        </p:attrNameLst>
                                      </p:cBhvr>
                                      <p:tavLst>
                                        <p:tav tm="0">
                                          <p:val>
                                            <p:strVal val="0-#ppt_w/2"/>
                                          </p:val>
                                        </p:tav>
                                        <p:tav tm="100000">
                                          <p:val>
                                            <p:strVal val="#ppt_x"/>
                                          </p:val>
                                        </p:tav>
                                      </p:tavLst>
                                    </p:anim>
                                    <p:anim calcmode="lin" valueType="num">
                                      <p:cBhvr additive="base">
                                        <p:cTn id="43" dur="1000" fill="hold"/>
                                        <p:tgtEl>
                                          <p:spTgt spid="21"/>
                                        </p:tgtEl>
                                        <p:attrNameLst>
                                          <p:attrName>ppt_y</p:attrName>
                                        </p:attrNameLst>
                                      </p:cBhvr>
                                      <p:tavLst>
                                        <p:tav tm="0">
                                          <p:val>
                                            <p:strVal val="#ppt_y"/>
                                          </p:val>
                                        </p:tav>
                                        <p:tav tm="100000">
                                          <p:val>
                                            <p:strVal val="#ppt_y"/>
                                          </p:val>
                                        </p:tav>
                                      </p:tavLst>
                                    </p:anim>
                                  </p:childTnLst>
                                </p:cTn>
                              </p:par>
                              <p:par>
                                <p:cTn id="44" presetID="31" presetClass="entr" presetSubtype="0" fill="hold" nodeType="withEffect">
                                  <p:stCondLst>
                                    <p:cond delay="1250"/>
                                  </p:stCondLst>
                                  <p:childTnLst>
                                    <p:set>
                                      <p:cBhvr>
                                        <p:cTn id="45" dur="1" fill="hold">
                                          <p:stCondLst>
                                            <p:cond delay="0"/>
                                          </p:stCondLst>
                                        </p:cTn>
                                        <p:tgtEl>
                                          <p:spTgt spid="2"/>
                                        </p:tgtEl>
                                        <p:attrNameLst>
                                          <p:attrName>style.visibility</p:attrName>
                                        </p:attrNameLst>
                                      </p:cBhvr>
                                      <p:to>
                                        <p:strVal val="visible"/>
                                      </p:to>
                                    </p:set>
                                    <p:anim calcmode="lin" valueType="num">
                                      <p:cBhvr>
                                        <p:cTn id="46" dur="1000" fill="hold"/>
                                        <p:tgtEl>
                                          <p:spTgt spid="2"/>
                                        </p:tgtEl>
                                        <p:attrNameLst>
                                          <p:attrName>ppt_w</p:attrName>
                                        </p:attrNameLst>
                                      </p:cBhvr>
                                      <p:tavLst>
                                        <p:tav tm="0">
                                          <p:val>
                                            <p:fltVal val="0"/>
                                          </p:val>
                                        </p:tav>
                                        <p:tav tm="100000">
                                          <p:val>
                                            <p:strVal val="#ppt_w"/>
                                          </p:val>
                                        </p:tav>
                                      </p:tavLst>
                                    </p:anim>
                                    <p:anim calcmode="lin" valueType="num">
                                      <p:cBhvr>
                                        <p:cTn id="47" dur="1000" fill="hold"/>
                                        <p:tgtEl>
                                          <p:spTgt spid="2"/>
                                        </p:tgtEl>
                                        <p:attrNameLst>
                                          <p:attrName>ppt_h</p:attrName>
                                        </p:attrNameLst>
                                      </p:cBhvr>
                                      <p:tavLst>
                                        <p:tav tm="0">
                                          <p:val>
                                            <p:fltVal val="0"/>
                                          </p:val>
                                        </p:tav>
                                        <p:tav tm="100000">
                                          <p:val>
                                            <p:strVal val="#ppt_h"/>
                                          </p:val>
                                        </p:tav>
                                      </p:tavLst>
                                    </p:anim>
                                    <p:anim calcmode="lin" valueType="num">
                                      <p:cBhvr>
                                        <p:cTn id="48" dur="1000" fill="hold"/>
                                        <p:tgtEl>
                                          <p:spTgt spid="2"/>
                                        </p:tgtEl>
                                        <p:attrNameLst>
                                          <p:attrName>style.rotation</p:attrName>
                                        </p:attrNameLst>
                                      </p:cBhvr>
                                      <p:tavLst>
                                        <p:tav tm="0">
                                          <p:val>
                                            <p:fltVal val="90"/>
                                          </p:val>
                                        </p:tav>
                                        <p:tav tm="100000">
                                          <p:val>
                                            <p:fltVal val="0"/>
                                          </p:val>
                                        </p:tav>
                                      </p:tavLst>
                                    </p:anim>
                                    <p:animEffect transition="in" filter="fade">
                                      <p:cBhvr>
                                        <p:cTn id="49"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D644E0E-FF2E-D1FE-53B1-63E6AED3C648}"/>
              </a:ext>
            </a:extLst>
          </p:cNvPr>
          <p:cNvSpPr>
            <a:spLocks noGrp="1"/>
          </p:cNvSpPr>
          <p:nvPr>
            <p:ph type="body" sz="quarter" idx="13"/>
          </p:nvPr>
        </p:nvSpPr>
        <p:spPr/>
        <p:txBody>
          <a:bodyPr/>
          <a:lstStyle/>
          <a:p>
            <a:r>
              <a:rPr lang="en-GB" dirty="0"/>
              <a:t>Key Feature</a:t>
            </a:r>
            <a:endParaRPr lang="en-US" dirty="0"/>
          </a:p>
        </p:txBody>
      </p:sp>
      <p:sp>
        <p:nvSpPr>
          <p:cNvPr id="4" name="Text Placeholder 3">
            <a:extLst>
              <a:ext uri="{FF2B5EF4-FFF2-40B4-BE49-F238E27FC236}">
                <a16:creationId xmlns:a16="http://schemas.microsoft.com/office/drawing/2014/main" id="{C9724370-B13C-06E2-4101-09423E9FC088}"/>
              </a:ext>
            </a:extLst>
          </p:cNvPr>
          <p:cNvSpPr>
            <a:spLocks noGrp="1"/>
          </p:cNvSpPr>
          <p:nvPr>
            <p:ph type="body" sz="quarter" idx="14"/>
          </p:nvPr>
        </p:nvSpPr>
        <p:spPr/>
        <p:txBody>
          <a:bodyPr/>
          <a:lstStyle/>
          <a:p>
            <a:r>
              <a:rPr lang="en-US" dirty="0"/>
              <a:t>Prominent and distinctive characteristics or functionality in a product or service.</a:t>
            </a:r>
          </a:p>
        </p:txBody>
      </p:sp>
      <p:cxnSp>
        <p:nvCxnSpPr>
          <p:cNvPr id="5" name="Straight Connector 4">
            <a:extLst>
              <a:ext uri="{FF2B5EF4-FFF2-40B4-BE49-F238E27FC236}">
                <a16:creationId xmlns:a16="http://schemas.microsoft.com/office/drawing/2014/main" id="{CC7928F3-96AC-7451-A4E5-DED22618A920}"/>
              </a:ext>
            </a:extLst>
          </p:cNvPr>
          <p:cNvCxnSpPr>
            <a:cxnSpLocks/>
          </p:cNvCxnSpPr>
          <p:nvPr/>
        </p:nvCxnSpPr>
        <p:spPr>
          <a:xfrm>
            <a:off x="5165629" y="1412776"/>
            <a:ext cx="1860678" cy="0"/>
          </a:xfrm>
          <a:prstGeom prst="line">
            <a:avLst/>
          </a:prstGeom>
          <a:ln w="31750" cap="rnd">
            <a:gradFill>
              <a:gsLst>
                <a:gs pos="0">
                  <a:schemeClr val="accent3"/>
                </a:gs>
                <a:gs pos="100000">
                  <a:schemeClr val="accent2"/>
                </a:gs>
              </a:gsLst>
              <a:lin ang="5400000" scaled="1"/>
            </a:gradFill>
            <a:round/>
          </a:ln>
        </p:spPr>
        <p:style>
          <a:lnRef idx="1">
            <a:schemeClr val="accent1"/>
          </a:lnRef>
          <a:fillRef idx="0">
            <a:schemeClr val="accent1"/>
          </a:fillRef>
          <a:effectRef idx="0">
            <a:schemeClr val="accent1"/>
          </a:effectRef>
          <a:fontRef idx="minor">
            <a:schemeClr val="tx1"/>
          </a:fontRef>
        </p:style>
      </p:cxnSp>
      <p:sp>
        <p:nvSpPr>
          <p:cNvPr id="2" name="Freeform: Shape 1">
            <a:extLst>
              <a:ext uri="{FF2B5EF4-FFF2-40B4-BE49-F238E27FC236}">
                <a16:creationId xmlns:a16="http://schemas.microsoft.com/office/drawing/2014/main" id="{8F47B81C-CBDD-58E0-DA39-3FE20E2C3BDD}"/>
              </a:ext>
            </a:extLst>
          </p:cNvPr>
          <p:cNvSpPr/>
          <p:nvPr/>
        </p:nvSpPr>
        <p:spPr>
          <a:xfrm>
            <a:off x="1499002" y="3134843"/>
            <a:ext cx="9193964" cy="2027238"/>
          </a:xfrm>
          <a:custGeom>
            <a:avLst/>
            <a:gdLst>
              <a:gd name="connsiteX0" fmla="*/ 2803563 w 9193964"/>
              <a:gd name="connsiteY0" fmla="*/ 0 h 2027238"/>
              <a:gd name="connsiteX1" fmla="*/ 3814801 w 9193964"/>
              <a:gd name="connsiteY1" fmla="*/ 1012825 h 2027238"/>
              <a:gd name="connsiteX2" fmla="*/ 3811191 w 9193964"/>
              <a:gd name="connsiteY2" fmla="*/ 1012825 h 2027238"/>
              <a:gd name="connsiteX3" fmla="*/ 3810603 w 9193964"/>
              <a:gd name="connsiteY3" fmla="*/ 1012825 h 2027238"/>
              <a:gd name="connsiteX4" fmla="*/ 3810700 w 9193964"/>
              <a:gd name="connsiteY4" fmla="*/ 1014741 h 2027238"/>
              <a:gd name="connsiteX5" fmla="*/ 3815463 w 9193964"/>
              <a:gd name="connsiteY5" fmla="*/ 1014741 h 2027238"/>
              <a:gd name="connsiteX6" fmla="*/ 3819400 w 9193964"/>
              <a:gd name="connsiteY6" fmla="*/ 1092798 h 2027238"/>
              <a:gd name="connsiteX7" fmla="*/ 4292360 w 9193964"/>
              <a:gd name="connsiteY7" fmla="*/ 1733915 h 2027238"/>
              <a:gd name="connsiteX8" fmla="*/ 4357462 w 9193964"/>
              <a:gd name="connsiteY8" fmla="*/ 1754189 h 2027238"/>
              <a:gd name="connsiteX9" fmla="*/ 4357461 w 9193964"/>
              <a:gd name="connsiteY9" fmla="*/ 1754189 h 2027238"/>
              <a:gd name="connsiteX10" fmla="*/ 4438884 w 9193964"/>
              <a:gd name="connsiteY10" fmla="*/ 1779546 h 2027238"/>
              <a:gd name="connsiteX11" fmla="*/ 4596161 w 9193964"/>
              <a:gd name="connsiteY11" fmla="*/ 1795458 h 2027238"/>
              <a:gd name="connsiteX12" fmla="*/ 5376957 w 9193964"/>
              <a:gd name="connsiteY12" fmla="*/ 1012825 h 2027238"/>
              <a:gd name="connsiteX13" fmla="*/ 5378007 w 9193964"/>
              <a:gd name="connsiteY13" fmla="*/ 1012825 h 2027238"/>
              <a:gd name="connsiteX14" fmla="*/ 6389245 w 9193964"/>
              <a:gd name="connsiteY14" fmla="*/ 0 h 2027238"/>
              <a:gd name="connsiteX15" fmla="*/ 7400483 w 9193964"/>
              <a:gd name="connsiteY15" fmla="*/ 1012825 h 2027238"/>
              <a:gd name="connsiteX16" fmla="*/ 7402623 w 9193964"/>
              <a:gd name="connsiteY16" fmla="*/ 1012825 h 2027238"/>
              <a:gd name="connsiteX17" fmla="*/ 8182806 w 9193964"/>
              <a:gd name="connsiteY17" fmla="*/ 1795458 h 2027238"/>
              <a:gd name="connsiteX18" fmla="*/ 8947128 w 9193964"/>
              <a:gd name="connsiteY18" fmla="*/ 1170472 h 2027238"/>
              <a:gd name="connsiteX19" fmla="*/ 8962910 w 9193964"/>
              <a:gd name="connsiteY19" fmla="*/ 1013617 h 2027238"/>
              <a:gd name="connsiteX20" fmla="*/ 9193964 w 9193964"/>
              <a:gd name="connsiteY20" fmla="*/ 1013617 h 2027238"/>
              <a:gd name="connsiteX21" fmla="*/ 9173485 w 9193964"/>
              <a:gd name="connsiteY21" fmla="*/ 1217161 h 2027238"/>
              <a:gd name="connsiteX22" fmla="*/ 8182806 w 9193964"/>
              <a:gd name="connsiteY22" fmla="*/ 2027238 h 2027238"/>
              <a:gd name="connsiteX23" fmla="*/ 7171568 w 9193964"/>
              <a:gd name="connsiteY23" fmla="*/ 1012825 h 2027238"/>
              <a:gd name="connsiteX24" fmla="*/ 7169429 w 9193964"/>
              <a:gd name="connsiteY24" fmla="*/ 1012825 h 2027238"/>
              <a:gd name="connsiteX25" fmla="*/ 6389245 w 9193964"/>
              <a:gd name="connsiteY25" fmla="*/ 231417 h 2027238"/>
              <a:gd name="connsiteX26" fmla="*/ 5609062 w 9193964"/>
              <a:gd name="connsiteY26" fmla="*/ 1012825 h 2027238"/>
              <a:gd name="connsiteX27" fmla="*/ 5608192 w 9193964"/>
              <a:gd name="connsiteY27" fmla="*/ 1012825 h 2027238"/>
              <a:gd name="connsiteX28" fmla="*/ 4596161 w 9193964"/>
              <a:gd name="connsiteY28" fmla="*/ 2027238 h 2027238"/>
              <a:gd name="connsiteX29" fmla="*/ 3952564 w 9193964"/>
              <a:gd name="connsiteY29" fmla="*/ 1795479 h 2027238"/>
              <a:gd name="connsiteX30" fmla="*/ 3907244 w 9193964"/>
              <a:gd name="connsiteY30" fmla="*/ 1754189 h 2027238"/>
              <a:gd name="connsiteX31" fmla="*/ 3907245 w 9193964"/>
              <a:gd name="connsiteY31" fmla="*/ 1754189 h 2027238"/>
              <a:gd name="connsiteX32" fmla="*/ 3880682 w 9193964"/>
              <a:gd name="connsiteY32" fmla="*/ 1729988 h 2027238"/>
              <a:gd name="connsiteX33" fmla="*/ 3589359 w 9193964"/>
              <a:gd name="connsiteY33" fmla="*/ 1116483 h 2027238"/>
              <a:gd name="connsiteX34" fmla="*/ 3584227 w 9193964"/>
              <a:gd name="connsiteY34" fmla="*/ 1014741 h 2027238"/>
              <a:gd name="connsiteX35" fmla="*/ 3579464 w 9193964"/>
              <a:gd name="connsiteY35" fmla="*/ 1014741 h 2027238"/>
              <a:gd name="connsiteX36" fmla="*/ 3579367 w 9193964"/>
              <a:gd name="connsiteY36" fmla="*/ 1012825 h 2027238"/>
              <a:gd name="connsiteX37" fmla="*/ 3582981 w 9193964"/>
              <a:gd name="connsiteY37" fmla="*/ 1012825 h 2027238"/>
              <a:gd name="connsiteX38" fmla="*/ 3583747 w 9193964"/>
              <a:gd name="connsiteY38" fmla="*/ 1012825 h 2027238"/>
              <a:gd name="connsiteX39" fmla="*/ 2803563 w 9193964"/>
              <a:gd name="connsiteY39" fmla="*/ 231417 h 2027238"/>
              <a:gd name="connsiteX40" fmla="*/ 2023380 w 9193964"/>
              <a:gd name="connsiteY40" fmla="*/ 1012825 h 2027238"/>
              <a:gd name="connsiteX41" fmla="*/ 2024062 w 9193964"/>
              <a:gd name="connsiteY41" fmla="*/ 1012825 h 2027238"/>
              <a:gd name="connsiteX42" fmla="*/ 1012031 w 9193964"/>
              <a:gd name="connsiteY42" fmla="*/ 2027238 h 2027238"/>
              <a:gd name="connsiteX43" fmla="*/ 0 w 9193964"/>
              <a:gd name="connsiteY43" fmla="*/ 1012825 h 2027238"/>
              <a:gd name="connsiteX44" fmla="*/ 231235 w 9193964"/>
              <a:gd name="connsiteY44" fmla="*/ 1012825 h 2027238"/>
              <a:gd name="connsiteX45" fmla="*/ 1012031 w 9193964"/>
              <a:gd name="connsiteY45" fmla="*/ 1795458 h 2027238"/>
              <a:gd name="connsiteX46" fmla="*/ 1792827 w 9193964"/>
              <a:gd name="connsiteY46" fmla="*/ 1012825 h 2027238"/>
              <a:gd name="connsiteX47" fmla="*/ 1792325 w 9193964"/>
              <a:gd name="connsiteY47" fmla="*/ 1012825 h 2027238"/>
              <a:gd name="connsiteX48" fmla="*/ 2803563 w 9193964"/>
              <a:gd name="connsiteY48" fmla="*/ 0 h 2027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9193964" h="2027238">
                <a:moveTo>
                  <a:pt x="2803563" y="0"/>
                </a:moveTo>
                <a:cubicBezTo>
                  <a:pt x="3361695" y="0"/>
                  <a:pt x="3814801" y="453818"/>
                  <a:pt x="3814801" y="1012825"/>
                </a:cubicBezTo>
                <a:cubicBezTo>
                  <a:pt x="3814801" y="1012825"/>
                  <a:pt x="3814801" y="1012825"/>
                  <a:pt x="3811191" y="1012825"/>
                </a:cubicBezTo>
                <a:lnTo>
                  <a:pt x="3810603" y="1012825"/>
                </a:lnTo>
                <a:lnTo>
                  <a:pt x="3810700" y="1014741"/>
                </a:lnTo>
                <a:lnTo>
                  <a:pt x="3815463" y="1014741"/>
                </a:lnTo>
                <a:lnTo>
                  <a:pt x="3819400" y="1092798"/>
                </a:lnTo>
                <a:cubicBezTo>
                  <a:pt x="3848744" y="1382059"/>
                  <a:pt x="4035510" y="1624945"/>
                  <a:pt x="4292360" y="1733915"/>
                </a:cubicBezTo>
                <a:lnTo>
                  <a:pt x="4357462" y="1754189"/>
                </a:lnTo>
                <a:lnTo>
                  <a:pt x="4357461" y="1754189"/>
                </a:lnTo>
                <a:lnTo>
                  <a:pt x="4438884" y="1779546"/>
                </a:lnTo>
                <a:cubicBezTo>
                  <a:pt x="4489693" y="1789979"/>
                  <a:pt x="4542294" y="1795458"/>
                  <a:pt x="4596161" y="1795458"/>
                </a:cubicBezTo>
                <a:cubicBezTo>
                  <a:pt x="5027100" y="1795458"/>
                  <a:pt x="5376957" y="1444779"/>
                  <a:pt x="5376957" y="1012825"/>
                </a:cubicBezTo>
                <a:lnTo>
                  <a:pt x="5378007" y="1012825"/>
                </a:lnTo>
                <a:cubicBezTo>
                  <a:pt x="5378007" y="453818"/>
                  <a:pt x="5831114" y="0"/>
                  <a:pt x="6389245" y="0"/>
                </a:cubicBezTo>
                <a:cubicBezTo>
                  <a:pt x="6947377" y="0"/>
                  <a:pt x="7400483" y="453818"/>
                  <a:pt x="7400483" y="1012825"/>
                </a:cubicBezTo>
                <a:lnTo>
                  <a:pt x="7402623" y="1012825"/>
                </a:lnTo>
                <a:cubicBezTo>
                  <a:pt x="7402623" y="1444779"/>
                  <a:pt x="7750705" y="1795458"/>
                  <a:pt x="8182806" y="1795458"/>
                </a:cubicBezTo>
                <a:cubicBezTo>
                  <a:pt x="8559582" y="1795458"/>
                  <a:pt x="8874328" y="1526970"/>
                  <a:pt x="8947128" y="1170472"/>
                </a:cubicBezTo>
                <a:lnTo>
                  <a:pt x="8962910" y="1013617"/>
                </a:lnTo>
                <a:lnTo>
                  <a:pt x="9193964" y="1013617"/>
                </a:lnTo>
                <a:lnTo>
                  <a:pt x="9173485" y="1217161"/>
                </a:lnTo>
                <a:cubicBezTo>
                  <a:pt x="9079126" y="1679239"/>
                  <a:pt x="8671171" y="2027238"/>
                  <a:pt x="8182806" y="2027238"/>
                </a:cubicBezTo>
                <a:cubicBezTo>
                  <a:pt x="7623175" y="2027238"/>
                  <a:pt x="7171568" y="1572709"/>
                  <a:pt x="7171568" y="1012825"/>
                </a:cubicBezTo>
                <a:lnTo>
                  <a:pt x="7169429" y="1012825"/>
                </a:lnTo>
                <a:cubicBezTo>
                  <a:pt x="7169429" y="581548"/>
                  <a:pt x="6819847" y="231417"/>
                  <a:pt x="6389245" y="231417"/>
                </a:cubicBezTo>
                <a:cubicBezTo>
                  <a:pt x="5958644" y="231417"/>
                  <a:pt x="5609062" y="581548"/>
                  <a:pt x="5609062" y="1012825"/>
                </a:cubicBezTo>
                <a:lnTo>
                  <a:pt x="5608192" y="1012825"/>
                </a:lnTo>
                <a:cubicBezTo>
                  <a:pt x="5608192" y="1572709"/>
                  <a:pt x="5154730" y="2027238"/>
                  <a:pt x="4596161" y="2027238"/>
                </a:cubicBezTo>
                <a:cubicBezTo>
                  <a:pt x="4351787" y="2027238"/>
                  <a:pt x="4127531" y="1940239"/>
                  <a:pt x="3952564" y="1795479"/>
                </a:cubicBezTo>
                <a:lnTo>
                  <a:pt x="3907244" y="1754189"/>
                </a:lnTo>
                <a:lnTo>
                  <a:pt x="3907245" y="1754189"/>
                </a:lnTo>
                <a:lnTo>
                  <a:pt x="3880682" y="1729988"/>
                </a:lnTo>
                <a:cubicBezTo>
                  <a:pt x="3720394" y="1569323"/>
                  <a:pt x="3613563" y="1355075"/>
                  <a:pt x="3589359" y="1116483"/>
                </a:cubicBezTo>
                <a:lnTo>
                  <a:pt x="3584227" y="1014741"/>
                </a:lnTo>
                <a:lnTo>
                  <a:pt x="3579464" y="1014741"/>
                </a:lnTo>
                <a:lnTo>
                  <a:pt x="3579367" y="1012825"/>
                </a:lnTo>
                <a:cubicBezTo>
                  <a:pt x="3579367" y="1012825"/>
                  <a:pt x="3579367" y="1012825"/>
                  <a:pt x="3582981" y="1012825"/>
                </a:cubicBezTo>
                <a:lnTo>
                  <a:pt x="3583747" y="1012825"/>
                </a:lnTo>
                <a:cubicBezTo>
                  <a:pt x="3583747" y="581548"/>
                  <a:pt x="3234165" y="231417"/>
                  <a:pt x="2803563" y="231417"/>
                </a:cubicBezTo>
                <a:cubicBezTo>
                  <a:pt x="2372962" y="231417"/>
                  <a:pt x="2023380" y="581548"/>
                  <a:pt x="2023380" y="1012825"/>
                </a:cubicBezTo>
                <a:lnTo>
                  <a:pt x="2024062" y="1012825"/>
                </a:lnTo>
                <a:cubicBezTo>
                  <a:pt x="2024062" y="1572709"/>
                  <a:pt x="1570601" y="2027238"/>
                  <a:pt x="1012031" y="2027238"/>
                </a:cubicBezTo>
                <a:cubicBezTo>
                  <a:pt x="453462" y="2027238"/>
                  <a:pt x="0" y="1572709"/>
                  <a:pt x="0" y="1012825"/>
                </a:cubicBezTo>
                <a:cubicBezTo>
                  <a:pt x="0" y="1012825"/>
                  <a:pt x="0" y="1012825"/>
                  <a:pt x="231235" y="1012825"/>
                </a:cubicBezTo>
                <a:cubicBezTo>
                  <a:pt x="231235" y="1444779"/>
                  <a:pt x="581092" y="1795458"/>
                  <a:pt x="1012031" y="1795458"/>
                </a:cubicBezTo>
                <a:cubicBezTo>
                  <a:pt x="1442970" y="1795458"/>
                  <a:pt x="1792827" y="1444779"/>
                  <a:pt x="1792827" y="1012825"/>
                </a:cubicBezTo>
                <a:lnTo>
                  <a:pt x="1792325" y="1012825"/>
                </a:lnTo>
                <a:cubicBezTo>
                  <a:pt x="1792325" y="453818"/>
                  <a:pt x="2245433" y="0"/>
                  <a:pt x="2803563" y="0"/>
                </a:cubicBezTo>
                <a:close/>
              </a:path>
            </a:pathLst>
          </a:custGeom>
          <a:gradFill>
            <a:gsLst>
              <a:gs pos="48000">
                <a:schemeClr val="accent3"/>
              </a:gs>
              <a:gs pos="23000">
                <a:schemeClr val="accent2"/>
              </a:gs>
              <a:gs pos="0">
                <a:schemeClr val="accent1"/>
              </a:gs>
              <a:gs pos="100000">
                <a:schemeClr val="accent4"/>
              </a:gs>
              <a:gs pos="73000">
                <a:schemeClr val="accent4"/>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grpSp>
        <p:nvGrpSpPr>
          <p:cNvPr id="21" name="Group 20">
            <a:extLst>
              <a:ext uri="{FF2B5EF4-FFF2-40B4-BE49-F238E27FC236}">
                <a16:creationId xmlns:a16="http://schemas.microsoft.com/office/drawing/2014/main" id="{FD7DD2DA-1853-4814-7E4D-3C12ADC579DB}"/>
              </a:ext>
            </a:extLst>
          </p:cNvPr>
          <p:cNvGrpSpPr/>
          <p:nvPr/>
        </p:nvGrpSpPr>
        <p:grpSpPr>
          <a:xfrm>
            <a:off x="843595" y="2060848"/>
            <a:ext cx="3338607" cy="1067985"/>
            <a:chOff x="843611" y="1850948"/>
            <a:chExt cx="3338607" cy="1067985"/>
          </a:xfrm>
        </p:grpSpPr>
        <p:sp>
          <p:nvSpPr>
            <p:cNvPr id="22" name="TextBox 21">
              <a:extLst>
                <a:ext uri="{FF2B5EF4-FFF2-40B4-BE49-F238E27FC236}">
                  <a16:creationId xmlns:a16="http://schemas.microsoft.com/office/drawing/2014/main" id="{EB760E89-9375-D14F-0E95-7DBD93C2AD01}"/>
                </a:ext>
              </a:extLst>
            </p:cNvPr>
            <p:cNvSpPr txBox="1"/>
            <p:nvPr/>
          </p:nvSpPr>
          <p:spPr>
            <a:xfrm>
              <a:off x="843611" y="1850948"/>
              <a:ext cx="3338607" cy="307777"/>
            </a:xfrm>
            <a:prstGeom prst="rect">
              <a:avLst/>
            </a:prstGeom>
            <a:noFill/>
          </p:spPr>
          <p:txBody>
            <a:bodyPr wrap="none" rtlCol="0">
              <a:spAutoFit/>
            </a:bodyPr>
            <a:lstStyle/>
            <a:p>
              <a:pPr algn="ctr"/>
              <a:r>
                <a:rPr lang="en-GB" sz="1400" dirty="0">
                  <a:solidFill>
                    <a:schemeClr val="accent1"/>
                  </a:solidFill>
                  <a:latin typeface="+mj-lt"/>
                </a:rPr>
                <a:t>User registration and authentication</a:t>
              </a:r>
              <a:endParaRPr lang="en-US" sz="1400" dirty="0">
                <a:solidFill>
                  <a:schemeClr val="accent1"/>
                </a:solidFill>
                <a:latin typeface="+mj-lt"/>
              </a:endParaRPr>
            </a:p>
          </p:txBody>
        </p:sp>
        <p:sp>
          <p:nvSpPr>
            <p:cNvPr id="23" name="TextBox 22">
              <a:extLst>
                <a:ext uri="{FF2B5EF4-FFF2-40B4-BE49-F238E27FC236}">
                  <a16:creationId xmlns:a16="http://schemas.microsoft.com/office/drawing/2014/main" id="{A7E221E0-A2BD-55AF-00CA-B00E3BA8AC32}"/>
                </a:ext>
              </a:extLst>
            </p:cNvPr>
            <p:cNvSpPr txBox="1"/>
            <p:nvPr/>
          </p:nvSpPr>
          <p:spPr>
            <a:xfrm>
              <a:off x="1271481" y="2158725"/>
              <a:ext cx="2399310" cy="760208"/>
            </a:xfrm>
            <a:prstGeom prst="rect">
              <a:avLst/>
            </a:prstGeom>
            <a:noFill/>
          </p:spPr>
          <p:txBody>
            <a:bodyPr wrap="square" lIns="0" rIns="0" rtlCol="0">
              <a:noAutofit/>
            </a:bodyPr>
            <a:lstStyle>
              <a:defPPr>
                <a:defRPr lang="en-US"/>
              </a:defPPr>
              <a:lvl1pPr algn="ctr">
                <a:lnSpc>
                  <a:spcPct val="150000"/>
                </a:lnSpc>
                <a:defRPr sz="1000">
                  <a:solidFill>
                    <a:schemeClr val="bg1">
                      <a:lumMod val="95000"/>
                    </a:schemeClr>
                  </a:solidFill>
                </a:defRPr>
              </a:lvl1pPr>
            </a:lstStyle>
            <a:p>
              <a:r>
                <a:rPr lang="en-US" dirty="0"/>
                <a:t>Create accounts with secure authentication, ensuring authorized access to system functionalities.</a:t>
              </a:r>
              <a:endParaRPr lang="en-GB" dirty="0"/>
            </a:p>
          </p:txBody>
        </p:sp>
      </p:grpSp>
      <p:grpSp>
        <p:nvGrpSpPr>
          <p:cNvPr id="30" name="Group 29">
            <a:extLst>
              <a:ext uri="{FF2B5EF4-FFF2-40B4-BE49-F238E27FC236}">
                <a16:creationId xmlns:a16="http://schemas.microsoft.com/office/drawing/2014/main" id="{2C631D39-1CF4-9250-6FB1-9D853EE498BC}"/>
              </a:ext>
            </a:extLst>
          </p:cNvPr>
          <p:cNvGrpSpPr/>
          <p:nvPr/>
        </p:nvGrpSpPr>
        <p:grpSpPr>
          <a:xfrm>
            <a:off x="3133478" y="5162080"/>
            <a:ext cx="2341926" cy="1227182"/>
            <a:chOff x="3133478" y="5162080"/>
            <a:chExt cx="2341926" cy="1227182"/>
          </a:xfrm>
        </p:grpSpPr>
        <p:sp>
          <p:nvSpPr>
            <p:cNvPr id="31" name="TextBox 30">
              <a:extLst>
                <a:ext uri="{FF2B5EF4-FFF2-40B4-BE49-F238E27FC236}">
                  <a16:creationId xmlns:a16="http://schemas.microsoft.com/office/drawing/2014/main" id="{494416C0-CACC-3B77-250A-13BD5B057824}"/>
                </a:ext>
              </a:extLst>
            </p:cNvPr>
            <p:cNvSpPr txBox="1"/>
            <p:nvPr/>
          </p:nvSpPr>
          <p:spPr>
            <a:xfrm>
              <a:off x="3133480" y="5162080"/>
              <a:ext cx="2341924" cy="307777"/>
            </a:xfrm>
            <a:prstGeom prst="rect">
              <a:avLst/>
            </a:prstGeom>
            <a:noFill/>
          </p:spPr>
          <p:txBody>
            <a:bodyPr wrap="none" rtlCol="0">
              <a:spAutoFit/>
            </a:bodyPr>
            <a:lstStyle/>
            <a:p>
              <a:pPr algn="ctr"/>
              <a:r>
                <a:rPr lang="en-GB" sz="1400" dirty="0">
                  <a:solidFill>
                    <a:schemeClr val="accent2"/>
                  </a:solidFill>
                  <a:latin typeface="+mj-lt"/>
                </a:rPr>
                <a:t>Real-time status tracking</a:t>
              </a:r>
            </a:p>
          </p:txBody>
        </p:sp>
        <p:sp>
          <p:nvSpPr>
            <p:cNvPr id="32" name="TextBox 31">
              <a:extLst>
                <a:ext uri="{FF2B5EF4-FFF2-40B4-BE49-F238E27FC236}">
                  <a16:creationId xmlns:a16="http://schemas.microsoft.com/office/drawing/2014/main" id="{DE643FBB-6FC5-1103-3454-929E2CE682DD}"/>
                </a:ext>
              </a:extLst>
            </p:cNvPr>
            <p:cNvSpPr txBox="1"/>
            <p:nvPr/>
          </p:nvSpPr>
          <p:spPr>
            <a:xfrm>
              <a:off x="3133478" y="5445224"/>
              <a:ext cx="2341926" cy="944038"/>
            </a:xfrm>
            <a:prstGeom prst="rect">
              <a:avLst/>
            </a:prstGeom>
            <a:noFill/>
          </p:spPr>
          <p:txBody>
            <a:bodyPr wrap="square" lIns="0" rIns="0" rtlCol="0">
              <a:noAutofit/>
            </a:bodyPr>
            <a:lstStyle>
              <a:defPPr>
                <a:defRPr lang="en-US"/>
              </a:defPPr>
              <a:lvl1pPr algn="ctr">
                <a:lnSpc>
                  <a:spcPct val="150000"/>
                </a:lnSpc>
                <a:defRPr sz="1000">
                  <a:solidFill>
                    <a:schemeClr val="bg1">
                      <a:lumMod val="95000"/>
                    </a:schemeClr>
                  </a:solidFill>
                </a:defRPr>
              </a:lvl1pPr>
            </a:lstStyle>
            <a:p>
              <a:r>
                <a:rPr lang="en-US" b="0" i="0" dirty="0">
                  <a:solidFill>
                    <a:srgbClr val="D1D5DB"/>
                  </a:solidFill>
                  <a:effectLst/>
                  <a:latin typeface="Söhne"/>
                </a:rPr>
                <a:t>Continuous monitoring of current conditions and progress, providing up-to-the-minute information for timely decision-making and actions.</a:t>
              </a:r>
              <a:endParaRPr lang="en-GB" dirty="0"/>
            </a:p>
          </p:txBody>
        </p:sp>
      </p:grpSp>
      <p:grpSp>
        <p:nvGrpSpPr>
          <p:cNvPr id="24" name="Group 23">
            <a:extLst>
              <a:ext uri="{FF2B5EF4-FFF2-40B4-BE49-F238E27FC236}">
                <a16:creationId xmlns:a16="http://schemas.microsoft.com/office/drawing/2014/main" id="{C63C4E9E-DB19-DE03-9E5B-69F16A1A7B4D}"/>
              </a:ext>
            </a:extLst>
          </p:cNvPr>
          <p:cNvGrpSpPr/>
          <p:nvPr/>
        </p:nvGrpSpPr>
        <p:grpSpPr>
          <a:xfrm>
            <a:off x="4442695" y="2060848"/>
            <a:ext cx="3306547" cy="1067985"/>
            <a:chOff x="4442695" y="2060848"/>
            <a:chExt cx="3306547" cy="1067985"/>
          </a:xfrm>
        </p:grpSpPr>
        <p:sp>
          <p:nvSpPr>
            <p:cNvPr id="25" name="TextBox 24">
              <a:extLst>
                <a:ext uri="{FF2B5EF4-FFF2-40B4-BE49-F238E27FC236}">
                  <a16:creationId xmlns:a16="http://schemas.microsoft.com/office/drawing/2014/main" id="{C0D30F48-C1DB-FE72-5988-80618D2C6B8F}"/>
                </a:ext>
              </a:extLst>
            </p:cNvPr>
            <p:cNvSpPr txBox="1"/>
            <p:nvPr/>
          </p:nvSpPr>
          <p:spPr>
            <a:xfrm>
              <a:off x="4442695" y="2060848"/>
              <a:ext cx="3306547" cy="307777"/>
            </a:xfrm>
            <a:prstGeom prst="rect">
              <a:avLst/>
            </a:prstGeom>
            <a:noFill/>
          </p:spPr>
          <p:txBody>
            <a:bodyPr wrap="none" rtlCol="0">
              <a:spAutoFit/>
            </a:bodyPr>
            <a:lstStyle/>
            <a:p>
              <a:pPr algn="ctr"/>
              <a:r>
                <a:rPr lang="en-GB" sz="1400" dirty="0">
                  <a:solidFill>
                    <a:schemeClr val="accent3"/>
                  </a:solidFill>
                  <a:latin typeface="+mj-lt"/>
                </a:rPr>
                <a:t> Waste pickup request management</a:t>
              </a:r>
              <a:endParaRPr lang="en-US" sz="1400" dirty="0">
                <a:solidFill>
                  <a:schemeClr val="accent3"/>
                </a:solidFill>
                <a:latin typeface="+mj-lt"/>
              </a:endParaRPr>
            </a:p>
          </p:txBody>
        </p:sp>
        <p:sp>
          <p:nvSpPr>
            <p:cNvPr id="26" name="TextBox 25">
              <a:extLst>
                <a:ext uri="{FF2B5EF4-FFF2-40B4-BE49-F238E27FC236}">
                  <a16:creationId xmlns:a16="http://schemas.microsoft.com/office/drawing/2014/main" id="{24350C65-4ABB-D3B4-CAF8-21DA0D3B3491}"/>
                </a:ext>
              </a:extLst>
            </p:cNvPr>
            <p:cNvSpPr txBox="1"/>
            <p:nvPr/>
          </p:nvSpPr>
          <p:spPr>
            <a:xfrm>
              <a:off x="4870366" y="2368625"/>
              <a:ext cx="2451204" cy="760208"/>
            </a:xfrm>
            <a:prstGeom prst="rect">
              <a:avLst/>
            </a:prstGeom>
            <a:noFill/>
          </p:spPr>
          <p:txBody>
            <a:bodyPr wrap="square" lIns="0" rIns="0" rtlCol="0">
              <a:noAutofit/>
            </a:bodyPr>
            <a:lstStyle>
              <a:defPPr>
                <a:defRPr lang="en-US"/>
              </a:defPPr>
              <a:lvl1pPr algn="ctr">
                <a:lnSpc>
                  <a:spcPct val="150000"/>
                </a:lnSpc>
                <a:defRPr sz="1000">
                  <a:solidFill>
                    <a:schemeClr val="bg1">
                      <a:lumMod val="95000"/>
                    </a:schemeClr>
                  </a:solidFill>
                </a:defRPr>
              </a:lvl1pPr>
            </a:lstStyle>
            <a:p>
              <a:r>
                <a:rPr lang="en-US" b="0" i="0" dirty="0">
                  <a:solidFill>
                    <a:srgbClr val="D1D5DB"/>
                  </a:solidFill>
                  <a:effectLst/>
                  <a:latin typeface="Söhne"/>
                </a:rPr>
                <a:t>Simplify scheduling, track status, and enhance communication for streamlined waste management and collection services.</a:t>
              </a:r>
              <a:endParaRPr lang="en-GB" dirty="0"/>
            </a:p>
          </p:txBody>
        </p:sp>
      </p:grpSp>
      <p:grpSp>
        <p:nvGrpSpPr>
          <p:cNvPr id="33" name="Group 32">
            <a:extLst>
              <a:ext uri="{FF2B5EF4-FFF2-40B4-BE49-F238E27FC236}">
                <a16:creationId xmlns:a16="http://schemas.microsoft.com/office/drawing/2014/main" id="{305AD215-43E1-DA56-2141-602171131927}"/>
              </a:ext>
            </a:extLst>
          </p:cNvPr>
          <p:cNvGrpSpPr/>
          <p:nvPr/>
        </p:nvGrpSpPr>
        <p:grpSpPr>
          <a:xfrm>
            <a:off x="6681216" y="5162080"/>
            <a:ext cx="2609634" cy="1000516"/>
            <a:chOff x="7027423" y="5162080"/>
            <a:chExt cx="1860678" cy="1000516"/>
          </a:xfrm>
        </p:grpSpPr>
        <p:sp>
          <p:nvSpPr>
            <p:cNvPr id="34" name="TextBox 33">
              <a:extLst>
                <a:ext uri="{FF2B5EF4-FFF2-40B4-BE49-F238E27FC236}">
                  <a16:creationId xmlns:a16="http://schemas.microsoft.com/office/drawing/2014/main" id="{ACDBB7E8-8C1D-DEAA-D474-083ED91AB0BE}"/>
                </a:ext>
              </a:extLst>
            </p:cNvPr>
            <p:cNvSpPr txBox="1"/>
            <p:nvPr/>
          </p:nvSpPr>
          <p:spPr>
            <a:xfrm>
              <a:off x="7121933" y="5162080"/>
              <a:ext cx="1531189" cy="307777"/>
            </a:xfrm>
            <a:prstGeom prst="rect">
              <a:avLst/>
            </a:prstGeom>
            <a:noFill/>
          </p:spPr>
          <p:txBody>
            <a:bodyPr wrap="none" rtlCol="0">
              <a:spAutoFit/>
            </a:bodyPr>
            <a:lstStyle/>
            <a:p>
              <a:pPr algn="ctr"/>
              <a:r>
                <a:rPr lang="en-GB" sz="1400" dirty="0">
                  <a:solidFill>
                    <a:schemeClr val="accent4"/>
                  </a:solidFill>
                  <a:latin typeface="+mj-lt"/>
                </a:rPr>
                <a:t> Hiring cleaners</a:t>
              </a:r>
            </a:p>
          </p:txBody>
        </p:sp>
        <p:sp>
          <p:nvSpPr>
            <p:cNvPr id="35" name="TextBox 34">
              <a:extLst>
                <a:ext uri="{FF2B5EF4-FFF2-40B4-BE49-F238E27FC236}">
                  <a16:creationId xmlns:a16="http://schemas.microsoft.com/office/drawing/2014/main" id="{4276644C-97A9-2F28-4DA0-C004AFF00042}"/>
                </a:ext>
              </a:extLst>
            </p:cNvPr>
            <p:cNvSpPr txBox="1"/>
            <p:nvPr/>
          </p:nvSpPr>
          <p:spPr>
            <a:xfrm>
              <a:off x="7027423" y="5402388"/>
              <a:ext cx="1860678" cy="760208"/>
            </a:xfrm>
            <a:prstGeom prst="rect">
              <a:avLst/>
            </a:prstGeom>
            <a:noFill/>
          </p:spPr>
          <p:txBody>
            <a:bodyPr wrap="square" lIns="0" rIns="0" rtlCol="0">
              <a:noAutofit/>
            </a:bodyPr>
            <a:lstStyle>
              <a:defPPr>
                <a:defRPr lang="en-US"/>
              </a:defPPr>
              <a:lvl1pPr algn="ctr">
                <a:lnSpc>
                  <a:spcPct val="150000"/>
                </a:lnSpc>
                <a:defRPr sz="1000">
                  <a:solidFill>
                    <a:schemeClr val="bg1">
                      <a:lumMod val="95000"/>
                    </a:schemeClr>
                  </a:solidFill>
                </a:defRPr>
              </a:lvl1pPr>
            </a:lstStyle>
            <a:p>
              <a:r>
                <a:rPr lang="en-US" b="0" i="0" dirty="0">
                  <a:solidFill>
                    <a:srgbClr val="D1D5DB"/>
                  </a:solidFill>
                  <a:effectLst/>
                  <a:latin typeface="Söhne"/>
                </a:rPr>
                <a:t>Engage cleaning professionals for a spotless environment, ensuring hygiene, and maintaining a pristine living or working space.</a:t>
              </a:r>
              <a:endParaRPr lang="en-GB" dirty="0"/>
            </a:p>
          </p:txBody>
        </p:sp>
      </p:grpSp>
      <p:grpSp>
        <p:nvGrpSpPr>
          <p:cNvPr id="27" name="Group 26">
            <a:extLst>
              <a:ext uri="{FF2B5EF4-FFF2-40B4-BE49-F238E27FC236}">
                <a16:creationId xmlns:a16="http://schemas.microsoft.com/office/drawing/2014/main" id="{AFF3E515-AB55-DF91-6FC4-A8848ACC6488}"/>
              </a:ext>
            </a:extLst>
          </p:cNvPr>
          <p:cNvGrpSpPr/>
          <p:nvPr/>
        </p:nvGrpSpPr>
        <p:grpSpPr>
          <a:xfrm>
            <a:off x="8390229" y="2060848"/>
            <a:ext cx="2577686" cy="1067985"/>
            <a:chOff x="8390229" y="2060848"/>
            <a:chExt cx="2577686" cy="1067985"/>
          </a:xfrm>
        </p:grpSpPr>
        <p:sp>
          <p:nvSpPr>
            <p:cNvPr id="28" name="TextBox 27">
              <a:extLst>
                <a:ext uri="{FF2B5EF4-FFF2-40B4-BE49-F238E27FC236}">
                  <a16:creationId xmlns:a16="http://schemas.microsoft.com/office/drawing/2014/main" id="{C5EE3469-3E28-1CFC-181D-3A421D02712F}"/>
                </a:ext>
              </a:extLst>
            </p:cNvPr>
            <p:cNvSpPr txBox="1"/>
            <p:nvPr/>
          </p:nvSpPr>
          <p:spPr>
            <a:xfrm>
              <a:off x="8391092" y="2060848"/>
              <a:ext cx="2575962" cy="307777"/>
            </a:xfrm>
            <a:prstGeom prst="rect">
              <a:avLst/>
            </a:prstGeom>
            <a:noFill/>
          </p:spPr>
          <p:txBody>
            <a:bodyPr wrap="none" rtlCol="0">
              <a:spAutoFit/>
            </a:bodyPr>
            <a:lstStyle/>
            <a:p>
              <a:pPr algn="ctr"/>
              <a:r>
                <a:rPr lang="en-GB" sz="1400" dirty="0">
                  <a:solidFill>
                    <a:schemeClr val="accent4">
                      <a:lumMod val="75000"/>
                    </a:schemeClr>
                  </a:solidFill>
                  <a:latin typeface="+mj-lt"/>
                </a:rPr>
                <a:t>Waste collection scheduling</a:t>
              </a:r>
              <a:endParaRPr lang="en-US" sz="1400" dirty="0">
                <a:solidFill>
                  <a:schemeClr val="accent4">
                    <a:lumMod val="75000"/>
                  </a:schemeClr>
                </a:solidFill>
                <a:latin typeface="+mj-lt"/>
              </a:endParaRPr>
            </a:p>
          </p:txBody>
        </p:sp>
        <p:sp>
          <p:nvSpPr>
            <p:cNvPr id="29" name="TextBox 28">
              <a:extLst>
                <a:ext uri="{FF2B5EF4-FFF2-40B4-BE49-F238E27FC236}">
                  <a16:creationId xmlns:a16="http://schemas.microsoft.com/office/drawing/2014/main" id="{DF93D58B-FB58-11A4-F3FF-96A2089E76A3}"/>
                </a:ext>
              </a:extLst>
            </p:cNvPr>
            <p:cNvSpPr txBox="1"/>
            <p:nvPr/>
          </p:nvSpPr>
          <p:spPr>
            <a:xfrm>
              <a:off x="8390229" y="2368625"/>
              <a:ext cx="2577686" cy="760208"/>
            </a:xfrm>
            <a:prstGeom prst="rect">
              <a:avLst/>
            </a:prstGeom>
            <a:noFill/>
          </p:spPr>
          <p:txBody>
            <a:bodyPr wrap="square" lIns="0" rIns="0" rtlCol="0">
              <a:noAutofit/>
            </a:bodyPr>
            <a:lstStyle>
              <a:defPPr>
                <a:defRPr lang="en-US"/>
              </a:defPPr>
              <a:lvl1pPr algn="ctr">
                <a:lnSpc>
                  <a:spcPct val="150000"/>
                </a:lnSpc>
                <a:defRPr sz="1000">
                  <a:solidFill>
                    <a:schemeClr val="bg1">
                      <a:lumMod val="95000"/>
                    </a:schemeClr>
                  </a:solidFill>
                </a:defRPr>
              </a:lvl1pPr>
            </a:lstStyle>
            <a:p>
              <a:r>
                <a:rPr lang="en-US" b="0" i="0" dirty="0">
                  <a:solidFill>
                    <a:srgbClr val="D1D5DB"/>
                  </a:solidFill>
                  <a:effectLst/>
                  <a:latin typeface="Söhne"/>
                </a:rPr>
                <a:t>Efficient waste collection scheduling optimizes routes, ensures timely pickups, and minimizes environmental impact through strategic planning and coordination.</a:t>
              </a:r>
              <a:endParaRPr lang="en-GB" dirty="0"/>
            </a:p>
          </p:txBody>
        </p:sp>
      </p:grpSp>
      <p:grpSp>
        <p:nvGrpSpPr>
          <p:cNvPr id="42" name="Group 41">
            <a:extLst>
              <a:ext uri="{FF2B5EF4-FFF2-40B4-BE49-F238E27FC236}">
                <a16:creationId xmlns:a16="http://schemas.microsoft.com/office/drawing/2014/main" id="{B1730979-1C89-E74B-EDC8-57EF613FD2B2}"/>
              </a:ext>
            </a:extLst>
          </p:cNvPr>
          <p:cNvGrpSpPr/>
          <p:nvPr/>
        </p:nvGrpSpPr>
        <p:grpSpPr>
          <a:xfrm>
            <a:off x="1777840" y="3409479"/>
            <a:ext cx="1474788" cy="1477963"/>
            <a:chOff x="1775504" y="3409480"/>
            <a:chExt cx="1474788" cy="1477963"/>
          </a:xfrm>
        </p:grpSpPr>
        <p:sp>
          <p:nvSpPr>
            <p:cNvPr id="53" name="Oval 11">
              <a:extLst>
                <a:ext uri="{FF2B5EF4-FFF2-40B4-BE49-F238E27FC236}">
                  <a16:creationId xmlns:a16="http://schemas.microsoft.com/office/drawing/2014/main" id="{CB03344F-0EE2-609A-1BCE-1A5C0BBAD30C}"/>
                </a:ext>
              </a:extLst>
            </p:cNvPr>
            <p:cNvSpPr>
              <a:spLocks noChangeArrowheads="1"/>
            </p:cNvSpPr>
            <p:nvPr/>
          </p:nvSpPr>
          <p:spPr bwMode="auto">
            <a:xfrm>
              <a:off x="1775504" y="3409480"/>
              <a:ext cx="1474788" cy="1477963"/>
            </a:xfrm>
            <a:prstGeom prst="ellipse">
              <a:avLst/>
            </a:prstGeom>
            <a:solidFill>
              <a:schemeClr val="accent5">
                <a:lumMod val="40000"/>
                <a:lumOff val="60000"/>
              </a:schemeClr>
            </a:solidFill>
            <a:ln>
              <a:noFill/>
            </a:ln>
            <a:effectLst/>
          </p:spPr>
          <p:txBody>
            <a:bodyPr vert="horz" wrap="square" lIns="91440" tIns="45720" rIns="91440" bIns="45720" numCol="1" anchor="t" anchorCtr="0" compatLnSpc="1">
              <a:prstTxWarp prst="textNoShape">
                <a:avLst/>
              </a:prstTxWarp>
            </a:bodyPr>
            <a:lstStyle/>
            <a:p>
              <a:endParaRPr lang="en-US" dirty="0"/>
            </a:p>
          </p:txBody>
        </p:sp>
        <p:pic>
          <p:nvPicPr>
            <p:cNvPr id="39" name="Picture 38" descr="A green circle with a white line on it&#10;&#10;Description automatically generated">
              <a:extLst>
                <a:ext uri="{FF2B5EF4-FFF2-40B4-BE49-F238E27FC236}">
                  <a16:creationId xmlns:a16="http://schemas.microsoft.com/office/drawing/2014/main" id="{36BE7FEE-1DB0-6783-6930-AC3278E9E4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9679" y="3638088"/>
              <a:ext cx="1002882" cy="1044140"/>
            </a:xfrm>
            <a:prstGeom prst="rect">
              <a:avLst/>
            </a:prstGeom>
          </p:spPr>
        </p:pic>
      </p:grpSp>
      <p:grpSp>
        <p:nvGrpSpPr>
          <p:cNvPr id="45" name="Group 44">
            <a:extLst>
              <a:ext uri="{FF2B5EF4-FFF2-40B4-BE49-F238E27FC236}">
                <a16:creationId xmlns:a16="http://schemas.microsoft.com/office/drawing/2014/main" id="{22F79C20-0D41-CE17-C3C8-8E20056199D3}"/>
              </a:ext>
            </a:extLst>
          </p:cNvPr>
          <p:cNvGrpSpPr/>
          <p:nvPr/>
        </p:nvGrpSpPr>
        <p:grpSpPr>
          <a:xfrm>
            <a:off x="3567047" y="3409480"/>
            <a:ext cx="1474788" cy="1477963"/>
            <a:chOff x="3567047" y="3409480"/>
            <a:chExt cx="1474788" cy="1477963"/>
          </a:xfrm>
        </p:grpSpPr>
        <p:sp>
          <p:nvSpPr>
            <p:cNvPr id="10" name="Oval 11">
              <a:extLst>
                <a:ext uri="{FF2B5EF4-FFF2-40B4-BE49-F238E27FC236}">
                  <a16:creationId xmlns:a16="http://schemas.microsoft.com/office/drawing/2014/main" id="{BD2E3FA8-CB25-5D84-8F30-1B77DE5F5B0B}"/>
                </a:ext>
              </a:extLst>
            </p:cNvPr>
            <p:cNvSpPr>
              <a:spLocks noChangeArrowheads="1"/>
            </p:cNvSpPr>
            <p:nvPr/>
          </p:nvSpPr>
          <p:spPr bwMode="auto">
            <a:xfrm>
              <a:off x="3567047" y="3409480"/>
              <a:ext cx="1474788" cy="1477963"/>
            </a:xfrm>
            <a:prstGeom prst="ellipse">
              <a:avLst/>
            </a:prstGeom>
            <a:solidFill>
              <a:schemeClr val="accent5">
                <a:lumMod val="40000"/>
                <a:lumOff val="60000"/>
              </a:schemeClr>
            </a:solidFill>
            <a:ln>
              <a:noFill/>
            </a:ln>
            <a:effectLst/>
          </p:spPr>
          <p:txBody>
            <a:bodyPr vert="horz" wrap="square" lIns="91440" tIns="45720" rIns="91440" bIns="45720" numCol="1" anchor="t" anchorCtr="0" compatLnSpc="1">
              <a:prstTxWarp prst="textNoShape">
                <a:avLst/>
              </a:prstTxWarp>
            </a:bodyPr>
            <a:lstStyle/>
            <a:p>
              <a:endParaRPr lang="en-US" dirty="0"/>
            </a:p>
          </p:txBody>
        </p:sp>
        <p:pic>
          <p:nvPicPr>
            <p:cNvPr id="44" name="Picture 43" descr="A green pin with a black background&#10;&#10;Description automatically generated">
              <a:extLst>
                <a:ext uri="{FF2B5EF4-FFF2-40B4-BE49-F238E27FC236}">
                  <a16:creationId xmlns:a16="http://schemas.microsoft.com/office/drawing/2014/main" id="{740CAE1C-76E6-282F-0C08-ADF5F05029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13402" y="3557045"/>
              <a:ext cx="1180736" cy="1221926"/>
            </a:xfrm>
            <a:prstGeom prst="rect">
              <a:avLst/>
            </a:prstGeom>
          </p:spPr>
        </p:pic>
      </p:grpSp>
      <p:grpSp>
        <p:nvGrpSpPr>
          <p:cNvPr id="48" name="Group 47">
            <a:extLst>
              <a:ext uri="{FF2B5EF4-FFF2-40B4-BE49-F238E27FC236}">
                <a16:creationId xmlns:a16="http://schemas.microsoft.com/office/drawing/2014/main" id="{BA4E2F50-A03C-F4EF-DDBD-6CC54DB59363}"/>
              </a:ext>
            </a:extLst>
          </p:cNvPr>
          <p:cNvGrpSpPr/>
          <p:nvPr/>
        </p:nvGrpSpPr>
        <p:grpSpPr>
          <a:xfrm>
            <a:off x="5358590" y="3409480"/>
            <a:ext cx="1474788" cy="1477963"/>
            <a:chOff x="5358590" y="3409480"/>
            <a:chExt cx="1474788" cy="1477963"/>
          </a:xfrm>
        </p:grpSpPr>
        <p:sp>
          <p:nvSpPr>
            <p:cNvPr id="19" name="Oval 11">
              <a:extLst>
                <a:ext uri="{FF2B5EF4-FFF2-40B4-BE49-F238E27FC236}">
                  <a16:creationId xmlns:a16="http://schemas.microsoft.com/office/drawing/2014/main" id="{AEAC0C13-F2E6-332E-6E9D-78DC2DBCEE4E}"/>
                </a:ext>
              </a:extLst>
            </p:cNvPr>
            <p:cNvSpPr>
              <a:spLocks noChangeArrowheads="1"/>
            </p:cNvSpPr>
            <p:nvPr/>
          </p:nvSpPr>
          <p:spPr bwMode="auto">
            <a:xfrm>
              <a:off x="5358590" y="3409480"/>
              <a:ext cx="1474788" cy="1477963"/>
            </a:xfrm>
            <a:prstGeom prst="ellipse">
              <a:avLst/>
            </a:prstGeom>
            <a:solidFill>
              <a:schemeClr val="accent5">
                <a:lumMod val="40000"/>
                <a:lumOff val="60000"/>
              </a:schemeClr>
            </a:solidFill>
            <a:ln>
              <a:noFill/>
            </a:ln>
            <a:effectLst/>
          </p:spPr>
          <p:txBody>
            <a:bodyPr vert="horz" wrap="square" lIns="91440" tIns="45720" rIns="91440" bIns="45720" numCol="1" anchor="t" anchorCtr="0" compatLnSpc="1">
              <a:prstTxWarp prst="textNoShape">
                <a:avLst/>
              </a:prstTxWarp>
            </a:bodyPr>
            <a:lstStyle/>
            <a:p>
              <a:endParaRPr lang="en-US" dirty="0"/>
            </a:p>
          </p:txBody>
        </p:sp>
        <p:pic>
          <p:nvPicPr>
            <p:cNvPr id="47" name="Picture 46" descr="A green circle with a truck and a recycle sign&#10;&#10;Description automatically generated">
              <a:extLst>
                <a:ext uri="{FF2B5EF4-FFF2-40B4-BE49-F238E27FC236}">
                  <a16:creationId xmlns:a16="http://schemas.microsoft.com/office/drawing/2014/main" id="{44119115-4FA1-9262-C8FF-83D468438F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48036" y="3611040"/>
              <a:ext cx="1098232" cy="1098234"/>
            </a:xfrm>
            <a:prstGeom prst="rect">
              <a:avLst/>
            </a:prstGeom>
          </p:spPr>
        </p:pic>
      </p:grpSp>
      <p:grpSp>
        <p:nvGrpSpPr>
          <p:cNvPr id="56" name="Group 55">
            <a:extLst>
              <a:ext uri="{FF2B5EF4-FFF2-40B4-BE49-F238E27FC236}">
                <a16:creationId xmlns:a16="http://schemas.microsoft.com/office/drawing/2014/main" id="{5FC6C72B-1482-70E0-C141-614A38E957AD}"/>
              </a:ext>
            </a:extLst>
          </p:cNvPr>
          <p:cNvGrpSpPr/>
          <p:nvPr/>
        </p:nvGrpSpPr>
        <p:grpSpPr>
          <a:xfrm>
            <a:off x="7150133" y="3409480"/>
            <a:ext cx="1474788" cy="1477963"/>
            <a:chOff x="7150133" y="3409480"/>
            <a:chExt cx="1474788" cy="1477963"/>
          </a:xfrm>
        </p:grpSpPr>
        <p:sp>
          <p:nvSpPr>
            <p:cNvPr id="7" name="Oval 11">
              <a:extLst>
                <a:ext uri="{FF2B5EF4-FFF2-40B4-BE49-F238E27FC236}">
                  <a16:creationId xmlns:a16="http://schemas.microsoft.com/office/drawing/2014/main" id="{4AC6C731-7B7D-47FD-DACF-335F9EC492C3}"/>
                </a:ext>
              </a:extLst>
            </p:cNvPr>
            <p:cNvSpPr>
              <a:spLocks noChangeArrowheads="1"/>
            </p:cNvSpPr>
            <p:nvPr/>
          </p:nvSpPr>
          <p:spPr bwMode="auto">
            <a:xfrm>
              <a:off x="7150133" y="3409480"/>
              <a:ext cx="1474788" cy="1477963"/>
            </a:xfrm>
            <a:prstGeom prst="ellipse">
              <a:avLst/>
            </a:prstGeom>
            <a:solidFill>
              <a:schemeClr val="accent5">
                <a:lumMod val="40000"/>
                <a:lumOff val="60000"/>
              </a:schemeClr>
            </a:solidFill>
            <a:ln>
              <a:noFill/>
            </a:ln>
            <a:effectLst/>
          </p:spPr>
          <p:txBody>
            <a:bodyPr vert="horz" wrap="square" lIns="91440" tIns="45720" rIns="91440" bIns="45720" numCol="1" anchor="t" anchorCtr="0" compatLnSpc="1">
              <a:prstTxWarp prst="textNoShape">
                <a:avLst/>
              </a:prstTxWarp>
            </a:bodyPr>
            <a:lstStyle/>
            <a:p>
              <a:endParaRPr lang="en-US"/>
            </a:p>
          </p:txBody>
        </p:sp>
        <p:pic>
          <p:nvPicPr>
            <p:cNvPr id="55" name="Picture 54" descr="A logo for a company&#10;&#10;Description automatically generated">
              <a:extLst>
                <a:ext uri="{FF2B5EF4-FFF2-40B4-BE49-F238E27FC236}">
                  <a16:creationId xmlns:a16="http://schemas.microsoft.com/office/drawing/2014/main" id="{644E59AC-57A0-0EA6-0C98-A902C43A882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50133" y="3668022"/>
              <a:ext cx="1363730" cy="872234"/>
            </a:xfrm>
            <a:prstGeom prst="rect">
              <a:avLst/>
            </a:prstGeom>
          </p:spPr>
        </p:pic>
      </p:grpSp>
      <p:grpSp>
        <p:nvGrpSpPr>
          <p:cNvPr id="59" name="Group 58">
            <a:extLst>
              <a:ext uri="{FF2B5EF4-FFF2-40B4-BE49-F238E27FC236}">
                <a16:creationId xmlns:a16="http://schemas.microsoft.com/office/drawing/2014/main" id="{5A61196F-A109-9841-BA88-C77BCDCED5B6}"/>
              </a:ext>
            </a:extLst>
          </p:cNvPr>
          <p:cNvGrpSpPr/>
          <p:nvPr/>
        </p:nvGrpSpPr>
        <p:grpSpPr>
          <a:xfrm>
            <a:off x="8941676" y="3409480"/>
            <a:ext cx="1474788" cy="1477963"/>
            <a:chOff x="8941676" y="3409480"/>
            <a:chExt cx="1474788" cy="1477963"/>
          </a:xfrm>
        </p:grpSpPr>
        <p:sp>
          <p:nvSpPr>
            <p:cNvPr id="13" name="Oval 11">
              <a:extLst>
                <a:ext uri="{FF2B5EF4-FFF2-40B4-BE49-F238E27FC236}">
                  <a16:creationId xmlns:a16="http://schemas.microsoft.com/office/drawing/2014/main" id="{D3B0E385-8CB9-B39B-806E-F1FE91FD96BA}"/>
                </a:ext>
              </a:extLst>
            </p:cNvPr>
            <p:cNvSpPr>
              <a:spLocks noChangeArrowheads="1"/>
            </p:cNvSpPr>
            <p:nvPr/>
          </p:nvSpPr>
          <p:spPr bwMode="auto">
            <a:xfrm>
              <a:off x="8941676" y="3409480"/>
              <a:ext cx="1474788" cy="1477963"/>
            </a:xfrm>
            <a:prstGeom prst="ellipse">
              <a:avLst/>
            </a:prstGeom>
            <a:solidFill>
              <a:schemeClr val="accent5">
                <a:lumMod val="40000"/>
                <a:lumOff val="60000"/>
              </a:schemeClr>
            </a:solidFill>
            <a:ln>
              <a:noFill/>
            </a:ln>
            <a:effectLst/>
          </p:spPr>
          <p:txBody>
            <a:bodyPr vert="horz" wrap="square" lIns="91440" tIns="45720" rIns="91440" bIns="45720" numCol="1" anchor="t" anchorCtr="0" compatLnSpc="1">
              <a:prstTxWarp prst="textNoShape">
                <a:avLst/>
              </a:prstTxWarp>
            </a:bodyPr>
            <a:lstStyle/>
            <a:p>
              <a:endParaRPr lang="en-US"/>
            </a:p>
          </p:txBody>
        </p:sp>
        <p:pic>
          <p:nvPicPr>
            <p:cNvPr id="58" name="Picture 57" descr="A green circle with a clipboard and a recycle symbol&#10;&#10;Description automatically generated">
              <a:extLst>
                <a:ext uri="{FF2B5EF4-FFF2-40B4-BE49-F238E27FC236}">
                  <a16:creationId xmlns:a16="http://schemas.microsoft.com/office/drawing/2014/main" id="{A00A45CD-59B4-27EB-DB07-6045BD58DC1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35308" y="3611040"/>
              <a:ext cx="1087524" cy="1067534"/>
            </a:xfrm>
            <a:prstGeom prst="rect">
              <a:avLst/>
            </a:prstGeom>
          </p:spPr>
        </p:pic>
      </p:grpSp>
    </p:spTree>
    <p:extLst>
      <p:ext uri="{BB962C8B-B14F-4D97-AF65-F5344CB8AC3E}">
        <p14:creationId xmlns:p14="http://schemas.microsoft.com/office/powerpoint/2010/main" val="40697613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1000"/>
                                        <p:tgtEl>
                                          <p:spTgt spid="4">
                                            <p:txEl>
                                              <p:pRg st="0" end="0"/>
                                            </p:txEl>
                                          </p:spTgt>
                                        </p:tgtEl>
                                      </p:cBhvr>
                                    </p:animEffect>
                                    <p:anim calcmode="lin" valueType="num">
                                      <p:cBhvr>
                                        <p:cTn id="13"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4">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22" presetClass="entr" presetSubtype="8" fill="hold" grpId="0"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wipe(left)">
                                      <p:cBhvr>
                                        <p:cTn id="23" dur="2500"/>
                                        <p:tgtEl>
                                          <p:spTgt spid="2"/>
                                        </p:tgtEl>
                                      </p:cBhvr>
                                    </p:animEffect>
                                  </p:childTnLst>
                                </p:cTn>
                              </p:par>
                              <p:par>
                                <p:cTn id="24" presetID="47" presetClass="entr" presetSubtype="0" fill="hold"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750"/>
                                        <p:tgtEl>
                                          <p:spTgt spid="21"/>
                                        </p:tgtEl>
                                      </p:cBhvr>
                                    </p:animEffect>
                                    <p:anim calcmode="lin" valueType="num">
                                      <p:cBhvr>
                                        <p:cTn id="27" dur="750" fill="hold"/>
                                        <p:tgtEl>
                                          <p:spTgt spid="21"/>
                                        </p:tgtEl>
                                        <p:attrNameLst>
                                          <p:attrName>ppt_x</p:attrName>
                                        </p:attrNameLst>
                                      </p:cBhvr>
                                      <p:tavLst>
                                        <p:tav tm="0">
                                          <p:val>
                                            <p:strVal val="#ppt_x"/>
                                          </p:val>
                                        </p:tav>
                                        <p:tav tm="100000">
                                          <p:val>
                                            <p:strVal val="#ppt_x"/>
                                          </p:val>
                                        </p:tav>
                                      </p:tavLst>
                                    </p:anim>
                                    <p:anim calcmode="lin" valueType="num">
                                      <p:cBhvr>
                                        <p:cTn id="28" dur="750" fill="hold"/>
                                        <p:tgtEl>
                                          <p:spTgt spid="21"/>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500"/>
                                  </p:stCondLst>
                                  <p:childTnLst>
                                    <p:set>
                                      <p:cBhvr>
                                        <p:cTn id="30" dur="1" fill="hold">
                                          <p:stCondLst>
                                            <p:cond delay="0"/>
                                          </p:stCondLst>
                                        </p:cTn>
                                        <p:tgtEl>
                                          <p:spTgt spid="30"/>
                                        </p:tgtEl>
                                        <p:attrNameLst>
                                          <p:attrName>style.visibility</p:attrName>
                                        </p:attrNameLst>
                                      </p:cBhvr>
                                      <p:to>
                                        <p:strVal val="visible"/>
                                      </p:to>
                                    </p:set>
                                    <p:animEffect transition="in" filter="fade">
                                      <p:cBhvr>
                                        <p:cTn id="31" dur="750"/>
                                        <p:tgtEl>
                                          <p:spTgt spid="30"/>
                                        </p:tgtEl>
                                      </p:cBhvr>
                                    </p:animEffect>
                                    <p:anim calcmode="lin" valueType="num">
                                      <p:cBhvr>
                                        <p:cTn id="32" dur="750" fill="hold"/>
                                        <p:tgtEl>
                                          <p:spTgt spid="30"/>
                                        </p:tgtEl>
                                        <p:attrNameLst>
                                          <p:attrName>ppt_x</p:attrName>
                                        </p:attrNameLst>
                                      </p:cBhvr>
                                      <p:tavLst>
                                        <p:tav tm="0">
                                          <p:val>
                                            <p:strVal val="#ppt_x"/>
                                          </p:val>
                                        </p:tav>
                                        <p:tav tm="100000">
                                          <p:val>
                                            <p:strVal val="#ppt_x"/>
                                          </p:val>
                                        </p:tav>
                                      </p:tavLst>
                                    </p:anim>
                                    <p:anim calcmode="lin" valueType="num">
                                      <p:cBhvr>
                                        <p:cTn id="33" dur="750" fill="hold"/>
                                        <p:tgtEl>
                                          <p:spTgt spid="30"/>
                                        </p:tgtEl>
                                        <p:attrNameLst>
                                          <p:attrName>ppt_y</p:attrName>
                                        </p:attrNameLst>
                                      </p:cBhvr>
                                      <p:tavLst>
                                        <p:tav tm="0">
                                          <p:val>
                                            <p:strVal val="#ppt_y+.1"/>
                                          </p:val>
                                        </p:tav>
                                        <p:tav tm="100000">
                                          <p:val>
                                            <p:strVal val="#ppt_y"/>
                                          </p:val>
                                        </p:tav>
                                      </p:tavLst>
                                    </p:anim>
                                  </p:childTnLst>
                                </p:cTn>
                              </p:par>
                              <p:par>
                                <p:cTn id="34" presetID="47" presetClass="entr" presetSubtype="0" fill="hold" nodeType="withEffect">
                                  <p:stCondLst>
                                    <p:cond delay="100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750"/>
                                        <p:tgtEl>
                                          <p:spTgt spid="24"/>
                                        </p:tgtEl>
                                      </p:cBhvr>
                                    </p:animEffect>
                                    <p:anim calcmode="lin" valueType="num">
                                      <p:cBhvr>
                                        <p:cTn id="37" dur="750" fill="hold"/>
                                        <p:tgtEl>
                                          <p:spTgt spid="24"/>
                                        </p:tgtEl>
                                        <p:attrNameLst>
                                          <p:attrName>ppt_x</p:attrName>
                                        </p:attrNameLst>
                                      </p:cBhvr>
                                      <p:tavLst>
                                        <p:tav tm="0">
                                          <p:val>
                                            <p:strVal val="#ppt_x"/>
                                          </p:val>
                                        </p:tav>
                                        <p:tav tm="100000">
                                          <p:val>
                                            <p:strVal val="#ppt_x"/>
                                          </p:val>
                                        </p:tav>
                                      </p:tavLst>
                                    </p:anim>
                                    <p:anim calcmode="lin" valueType="num">
                                      <p:cBhvr>
                                        <p:cTn id="38" dur="750" fill="hold"/>
                                        <p:tgtEl>
                                          <p:spTgt spid="24"/>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1500"/>
                                  </p:stCondLst>
                                  <p:childTnLst>
                                    <p:set>
                                      <p:cBhvr>
                                        <p:cTn id="40" dur="1" fill="hold">
                                          <p:stCondLst>
                                            <p:cond delay="0"/>
                                          </p:stCondLst>
                                        </p:cTn>
                                        <p:tgtEl>
                                          <p:spTgt spid="33"/>
                                        </p:tgtEl>
                                        <p:attrNameLst>
                                          <p:attrName>style.visibility</p:attrName>
                                        </p:attrNameLst>
                                      </p:cBhvr>
                                      <p:to>
                                        <p:strVal val="visible"/>
                                      </p:to>
                                    </p:set>
                                    <p:animEffect transition="in" filter="fade">
                                      <p:cBhvr>
                                        <p:cTn id="41" dur="1000"/>
                                        <p:tgtEl>
                                          <p:spTgt spid="33"/>
                                        </p:tgtEl>
                                      </p:cBhvr>
                                    </p:animEffect>
                                    <p:anim calcmode="lin" valueType="num">
                                      <p:cBhvr>
                                        <p:cTn id="42" dur="1000" fill="hold"/>
                                        <p:tgtEl>
                                          <p:spTgt spid="33"/>
                                        </p:tgtEl>
                                        <p:attrNameLst>
                                          <p:attrName>ppt_x</p:attrName>
                                        </p:attrNameLst>
                                      </p:cBhvr>
                                      <p:tavLst>
                                        <p:tav tm="0">
                                          <p:val>
                                            <p:strVal val="#ppt_x"/>
                                          </p:val>
                                        </p:tav>
                                        <p:tav tm="100000">
                                          <p:val>
                                            <p:strVal val="#ppt_x"/>
                                          </p:val>
                                        </p:tav>
                                      </p:tavLst>
                                    </p:anim>
                                    <p:anim calcmode="lin" valueType="num">
                                      <p:cBhvr>
                                        <p:cTn id="43" dur="1000" fill="hold"/>
                                        <p:tgtEl>
                                          <p:spTgt spid="33"/>
                                        </p:tgtEl>
                                        <p:attrNameLst>
                                          <p:attrName>ppt_y</p:attrName>
                                        </p:attrNameLst>
                                      </p:cBhvr>
                                      <p:tavLst>
                                        <p:tav tm="0">
                                          <p:val>
                                            <p:strVal val="#ppt_y+.1"/>
                                          </p:val>
                                        </p:tav>
                                        <p:tav tm="100000">
                                          <p:val>
                                            <p:strVal val="#ppt_y"/>
                                          </p:val>
                                        </p:tav>
                                      </p:tavLst>
                                    </p:anim>
                                  </p:childTnLst>
                                </p:cTn>
                              </p:par>
                              <p:par>
                                <p:cTn id="44" presetID="47" presetClass="entr" presetSubtype="0" fill="hold" nodeType="withEffect">
                                  <p:stCondLst>
                                    <p:cond delay="2000"/>
                                  </p:stCondLst>
                                  <p:childTnLst>
                                    <p:set>
                                      <p:cBhvr>
                                        <p:cTn id="45" dur="1" fill="hold">
                                          <p:stCondLst>
                                            <p:cond delay="0"/>
                                          </p:stCondLst>
                                        </p:cTn>
                                        <p:tgtEl>
                                          <p:spTgt spid="27"/>
                                        </p:tgtEl>
                                        <p:attrNameLst>
                                          <p:attrName>style.visibility</p:attrName>
                                        </p:attrNameLst>
                                      </p:cBhvr>
                                      <p:to>
                                        <p:strVal val="visible"/>
                                      </p:to>
                                    </p:set>
                                    <p:animEffect transition="in" filter="fade">
                                      <p:cBhvr>
                                        <p:cTn id="46" dur="750"/>
                                        <p:tgtEl>
                                          <p:spTgt spid="27"/>
                                        </p:tgtEl>
                                      </p:cBhvr>
                                    </p:animEffect>
                                    <p:anim calcmode="lin" valueType="num">
                                      <p:cBhvr>
                                        <p:cTn id="47" dur="750" fill="hold"/>
                                        <p:tgtEl>
                                          <p:spTgt spid="27"/>
                                        </p:tgtEl>
                                        <p:attrNameLst>
                                          <p:attrName>ppt_x</p:attrName>
                                        </p:attrNameLst>
                                      </p:cBhvr>
                                      <p:tavLst>
                                        <p:tav tm="0">
                                          <p:val>
                                            <p:strVal val="#ppt_x"/>
                                          </p:val>
                                        </p:tav>
                                        <p:tav tm="100000">
                                          <p:val>
                                            <p:strVal val="#ppt_x"/>
                                          </p:val>
                                        </p:tav>
                                      </p:tavLst>
                                    </p:anim>
                                    <p:anim calcmode="lin" valueType="num">
                                      <p:cBhvr>
                                        <p:cTn id="48" dur="750" fill="hold"/>
                                        <p:tgtEl>
                                          <p:spTgt spid="27"/>
                                        </p:tgtEl>
                                        <p:attrNameLst>
                                          <p:attrName>ppt_y</p:attrName>
                                        </p:attrNameLst>
                                      </p:cBhvr>
                                      <p:tavLst>
                                        <p:tav tm="0">
                                          <p:val>
                                            <p:strVal val="#ppt_y-.1"/>
                                          </p:val>
                                        </p:tav>
                                        <p:tav tm="100000">
                                          <p:val>
                                            <p:strVal val="#ppt_y"/>
                                          </p:val>
                                        </p:tav>
                                      </p:tavLst>
                                    </p:anim>
                                  </p:childTnLst>
                                </p:cTn>
                              </p:par>
                              <p:par>
                                <p:cTn id="49" presetID="53" presetClass="entr" presetSubtype="16" fill="hold" nodeType="withEffect">
                                  <p:stCondLst>
                                    <p:cond delay="0"/>
                                  </p:stCondLst>
                                  <p:childTnLst>
                                    <p:set>
                                      <p:cBhvr>
                                        <p:cTn id="50" dur="1" fill="hold">
                                          <p:stCondLst>
                                            <p:cond delay="0"/>
                                          </p:stCondLst>
                                        </p:cTn>
                                        <p:tgtEl>
                                          <p:spTgt spid="42"/>
                                        </p:tgtEl>
                                        <p:attrNameLst>
                                          <p:attrName>style.visibility</p:attrName>
                                        </p:attrNameLst>
                                      </p:cBhvr>
                                      <p:to>
                                        <p:strVal val="visible"/>
                                      </p:to>
                                    </p:set>
                                    <p:anim calcmode="lin" valueType="num">
                                      <p:cBhvr>
                                        <p:cTn id="51" dur="500" fill="hold"/>
                                        <p:tgtEl>
                                          <p:spTgt spid="42"/>
                                        </p:tgtEl>
                                        <p:attrNameLst>
                                          <p:attrName>ppt_w</p:attrName>
                                        </p:attrNameLst>
                                      </p:cBhvr>
                                      <p:tavLst>
                                        <p:tav tm="0">
                                          <p:val>
                                            <p:fltVal val="0"/>
                                          </p:val>
                                        </p:tav>
                                        <p:tav tm="100000">
                                          <p:val>
                                            <p:strVal val="#ppt_w"/>
                                          </p:val>
                                        </p:tav>
                                      </p:tavLst>
                                    </p:anim>
                                    <p:anim calcmode="lin" valueType="num">
                                      <p:cBhvr>
                                        <p:cTn id="52" dur="500" fill="hold"/>
                                        <p:tgtEl>
                                          <p:spTgt spid="42"/>
                                        </p:tgtEl>
                                        <p:attrNameLst>
                                          <p:attrName>ppt_h</p:attrName>
                                        </p:attrNameLst>
                                      </p:cBhvr>
                                      <p:tavLst>
                                        <p:tav tm="0">
                                          <p:val>
                                            <p:fltVal val="0"/>
                                          </p:val>
                                        </p:tav>
                                        <p:tav tm="100000">
                                          <p:val>
                                            <p:strVal val="#ppt_h"/>
                                          </p:val>
                                        </p:tav>
                                      </p:tavLst>
                                    </p:anim>
                                    <p:animEffect transition="in" filter="fade">
                                      <p:cBhvr>
                                        <p:cTn id="53" dur="500"/>
                                        <p:tgtEl>
                                          <p:spTgt spid="42"/>
                                        </p:tgtEl>
                                      </p:cBhvr>
                                    </p:animEffect>
                                  </p:childTnLst>
                                </p:cTn>
                              </p:par>
                              <p:par>
                                <p:cTn id="54" presetID="53" presetClass="entr" presetSubtype="16" fill="hold" nodeType="withEffect">
                                  <p:stCondLst>
                                    <p:cond delay="500"/>
                                  </p:stCondLst>
                                  <p:childTnLst>
                                    <p:set>
                                      <p:cBhvr>
                                        <p:cTn id="55" dur="1" fill="hold">
                                          <p:stCondLst>
                                            <p:cond delay="0"/>
                                          </p:stCondLst>
                                        </p:cTn>
                                        <p:tgtEl>
                                          <p:spTgt spid="45"/>
                                        </p:tgtEl>
                                        <p:attrNameLst>
                                          <p:attrName>style.visibility</p:attrName>
                                        </p:attrNameLst>
                                      </p:cBhvr>
                                      <p:to>
                                        <p:strVal val="visible"/>
                                      </p:to>
                                    </p:set>
                                    <p:anim calcmode="lin" valueType="num">
                                      <p:cBhvr>
                                        <p:cTn id="56" dur="500" fill="hold"/>
                                        <p:tgtEl>
                                          <p:spTgt spid="45"/>
                                        </p:tgtEl>
                                        <p:attrNameLst>
                                          <p:attrName>ppt_w</p:attrName>
                                        </p:attrNameLst>
                                      </p:cBhvr>
                                      <p:tavLst>
                                        <p:tav tm="0">
                                          <p:val>
                                            <p:fltVal val="0"/>
                                          </p:val>
                                        </p:tav>
                                        <p:tav tm="100000">
                                          <p:val>
                                            <p:strVal val="#ppt_w"/>
                                          </p:val>
                                        </p:tav>
                                      </p:tavLst>
                                    </p:anim>
                                    <p:anim calcmode="lin" valueType="num">
                                      <p:cBhvr>
                                        <p:cTn id="57" dur="500" fill="hold"/>
                                        <p:tgtEl>
                                          <p:spTgt spid="45"/>
                                        </p:tgtEl>
                                        <p:attrNameLst>
                                          <p:attrName>ppt_h</p:attrName>
                                        </p:attrNameLst>
                                      </p:cBhvr>
                                      <p:tavLst>
                                        <p:tav tm="0">
                                          <p:val>
                                            <p:fltVal val="0"/>
                                          </p:val>
                                        </p:tav>
                                        <p:tav tm="100000">
                                          <p:val>
                                            <p:strVal val="#ppt_h"/>
                                          </p:val>
                                        </p:tav>
                                      </p:tavLst>
                                    </p:anim>
                                    <p:animEffect transition="in" filter="fade">
                                      <p:cBhvr>
                                        <p:cTn id="58" dur="500"/>
                                        <p:tgtEl>
                                          <p:spTgt spid="45"/>
                                        </p:tgtEl>
                                      </p:cBhvr>
                                    </p:animEffect>
                                  </p:childTnLst>
                                </p:cTn>
                              </p:par>
                              <p:par>
                                <p:cTn id="59" presetID="53" presetClass="entr" presetSubtype="16" fill="hold" nodeType="withEffect">
                                  <p:stCondLst>
                                    <p:cond delay="1000"/>
                                  </p:stCondLst>
                                  <p:childTnLst>
                                    <p:set>
                                      <p:cBhvr>
                                        <p:cTn id="60" dur="1" fill="hold">
                                          <p:stCondLst>
                                            <p:cond delay="0"/>
                                          </p:stCondLst>
                                        </p:cTn>
                                        <p:tgtEl>
                                          <p:spTgt spid="48"/>
                                        </p:tgtEl>
                                        <p:attrNameLst>
                                          <p:attrName>style.visibility</p:attrName>
                                        </p:attrNameLst>
                                      </p:cBhvr>
                                      <p:to>
                                        <p:strVal val="visible"/>
                                      </p:to>
                                    </p:set>
                                    <p:anim calcmode="lin" valueType="num">
                                      <p:cBhvr>
                                        <p:cTn id="61" dur="500" fill="hold"/>
                                        <p:tgtEl>
                                          <p:spTgt spid="48"/>
                                        </p:tgtEl>
                                        <p:attrNameLst>
                                          <p:attrName>ppt_w</p:attrName>
                                        </p:attrNameLst>
                                      </p:cBhvr>
                                      <p:tavLst>
                                        <p:tav tm="0">
                                          <p:val>
                                            <p:fltVal val="0"/>
                                          </p:val>
                                        </p:tav>
                                        <p:tav tm="100000">
                                          <p:val>
                                            <p:strVal val="#ppt_w"/>
                                          </p:val>
                                        </p:tav>
                                      </p:tavLst>
                                    </p:anim>
                                    <p:anim calcmode="lin" valueType="num">
                                      <p:cBhvr>
                                        <p:cTn id="62" dur="500" fill="hold"/>
                                        <p:tgtEl>
                                          <p:spTgt spid="48"/>
                                        </p:tgtEl>
                                        <p:attrNameLst>
                                          <p:attrName>ppt_h</p:attrName>
                                        </p:attrNameLst>
                                      </p:cBhvr>
                                      <p:tavLst>
                                        <p:tav tm="0">
                                          <p:val>
                                            <p:fltVal val="0"/>
                                          </p:val>
                                        </p:tav>
                                        <p:tav tm="100000">
                                          <p:val>
                                            <p:strVal val="#ppt_h"/>
                                          </p:val>
                                        </p:tav>
                                      </p:tavLst>
                                    </p:anim>
                                    <p:animEffect transition="in" filter="fade">
                                      <p:cBhvr>
                                        <p:cTn id="63" dur="500"/>
                                        <p:tgtEl>
                                          <p:spTgt spid="48"/>
                                        </p:tgtEl>
                                      </p:cBhvr>
                                    </p:animEffect>
                                  </p:childTnLst>
                                </p:cTn>
                              </p:par>
                              <p:par>
                                <p:cTn id="64" presetID="53" presetClass="entr" presetSubtype="16" fill="hold" nodeType="withEffect">
                                  <p:stCondLst>
                                    <p:cond delay="1500"/>
                                  </p:stCondLst>
                                  <p:childTnLst>
                                    <p:set>
                                      <p:cBhvr>
                                        <p:cTn id="65" dur="1" fill="hold">
                                          <p:stCondLst>
                                            <p:cond delay="0"/>
                                          </p:stCondLst>
                                        </p:cTn>
                                        <p:tgtEl>
                                          <p:spTgt spid="56"/>
                                        </p:tgtEl>
                                        <p:attrNameLst>
                                          <p:attrName>style.visibility</p:attrName>
                                        </p:attrNameLst>
                                      </p:cBhvr>
                                      <p:to>
                                        <p:strVal val="visible"/>
                                      </p:to>
                                    </p:set>
                                    <p:anim calcmode="lin" valueType="num">
                                      <p:cBhvr>
                                        <p:cTn id="66" dur="500" fill="hold"/>
                                        <p:tgtEl>
                                          <p:spTgt spid="56"/>
                                        </p:tgtEl>
                                        <p:attrNameLst>
                                          <p:attrName>ppt_w</p:attrName>
                                        </p:attrNameLst>
                                      </p:cBhvr>
                                      <p:tavLst>
                                        <p:tav tm="0">
                                          <p:val>
                                            <p:fltVal val="0"/>
                                          </p:val>
                                        </p:tav>
                                        <p:tav tm="100000">
                                          <p:val>
                                            <p:strVal val="#ppt_w"/>
                                          </p:val>
                                        </p:tav>
                                      </p:tavLst>
                                    </p:anim>
                                    <p:anim calcmode="lin" valueType="num">
                                      <p:cBhvr>
                                        <p:cTn id="67" dur="500" fill="hold"/>
                                        <p:tgtEl>
                                          <p:spTgt spid="56"/>
                                        </p:tgtEl>
                                        <p:attrNameLst>
                                          <p:attrName>ppt_h</p:attrName>
                                        </p:attrNameLst>
                                      </p:cBhvr>
                                      <p:tavLst>
                                        <p:tav tm="0">
                                          <p:val>
                                            <p:fltVal val="0"/>
                                          </p:val>
                                        </p:tav>
                                        <p:tav tm="100000">
                                          <p:val>
                                            <p:strVal val="#ppt_h"/>
                                          </p:val>
                                        </p:tav>
                                      </p:tavLst>
                                    </p:anim>
                                    <p:animEffect transition="in" filter="fade">
                                      <p:cBhvr>
                                        <p:cTn id="68" dur="500"/>
                                        <p:tgtEl>
                                          <p:spTgt spid="56"/>
                                        </p:tgtEl>
                                      </p:cBhvr>
                                    </p:animEffect>
                                  </p:childTnLst>
                                </p:cTn>
                              </p:par>
                              <p:par>
                                <p:cTn id="69" presetID="53" presetClass="entr" presetSubtype="16" fill="hold" nodeType="withEffect">
                                  <p:stCondLst>
                                    <p:cond delay="2000"/>
                                  </p:stCondLst>
                                  <p:childTnLst>
                                    <p:set>
                                      <p:cBhvr>
                                        <p:cTn id="70" dur="1" fill="hold">
                                          <p:stCondLst>
                                            <p:cond delay="0"/>
                                          </p:stCondLst>
                                        </p:cTn>
                                        <p:tgtEl>
                                          <p:spTgt spid="59"/>
                                        </p:tgtEl>
                                        <p:attrNameLst>
                                          <p:attrName>style.visibility</p:attrName>
                                        </p:attrNameLst>
                                      </p:cBhvr>
                                      <p:to>
                                        <p:strVal val="visible"/>
                                      </p:to>
                                    </p:set>
                                    <p:anim calcmode="lin" valueType="num">
                                      <p:cBhvr>
                                        <p:cTn id="71" dur="500" fill="hold"/>
                                        <p:tgtEl>
                                          <p:spTgt spid="59"/>
                                        </p:tgtEl>
                                        <p:attrNameLst>
                                          <p:attrName>ppt_w</p:attrName>
                                        </p:attrNameLst>
                                      </p:cBhvr>
                                      <p:tavLst>
                                        <p:tav tm="0">
                                          <p:val>
                                            <p:fltVal val="0"/>
                                          </p:val>
                                        </p:tav>
                                        <p:tav tm="100000">
                                          <p:val>
                                            <p:strVal val="#ppt_w"/>
                                          </p:val>
                                        </p:tav>
                                      </p:tavLst>
                                    </p:anim>
                                    <p:anim calcmode="lin" valueType="num">
                                      <p:cBhvr>
                                        <p:cTn id="72" dur="500" fill="hold"/>
                                        <p:tgtEl>
                                          <p:spTgt spid="59"/>
                                        </p:tgtEl>
                                        <p:attrNameLst>
                                          <p:attrName>ppt_h</p:attrName>
                                        </p:attrNameLst>
                                      </p:cBhvr>
                                      <p:tavLst>
                                        <p:tav tm="0">
                                          <p:val>
                                            <p:fltVal val="0"/>
                                          </p:val>
                                        </p:tav>
                                        <p:tav tm="100000">
                                          <p:val>
                                            <p:strVal val="#ppt_h"/>
                                          </p:val>
                                        </p:tav>
                                      </p:tavLst>
                                    </p:anim>
                                    <p:animEffect transition="in" filter="fade">
                                      <p:cBhvr>
                                        <p:cTn id="73"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D644E0E-FF2E-D1FE-53B1-63E6AED3C648}"/>
              </a:ext>
            </a:extLst>
          </p:cNvPr>
          <p:cNvSpPr>
            <a:spLocks noGrp="1"/>
          </p:cNvSpPr>
          <p:nvPr>
            <p:ph type="body" sz="quarter" idx="13"/>
          </p:nvPr>
        </p:nvSpPr>
        <p:spPr/>
        <p:txBody>
          <a:bodyPr/>
          <a:lstStyle/>
          <a:p>
            <a:r>
              <a:rPr lang="en-GB" dirty="0"/>
              <a:t>Key Feature</a:t>
            </a:r>
            <a:endParaRPr lang="en-US" dirty="0"/>
          </a:p>
        </p:txBody>
      </p:sp>
      <p:sp>
        <p:nvSpPr>
          <p:cNvPr id="4" name="Text Placeholder 3">
            <a:extLst>
              <a:ext uri="{FF2B5EF4-FFF2-40B4-BE49-F238E27FC236}">
                <a16:creationId xmlns:a16="http://schemas.microsoft.com/office/drawing/2014/main" id="{C9724370-B13C-06E2-4101-09423E9FC088}"/>
              </a:ext>
            </a:extLst>
          </p:cNvPr>
          <p:cNvSpPr>
            <a:spLocks noGrp="1"/>
          </p:cNvSpPr>
          <p:nvPr>
            <p:ph type="body" sz="quarter" idx="14"/>
          </p:nvPr>
        </p:nvSpPr>
        <p:spPr/>
        <p:txBody>
          <a:bodyPr/>
          <a:lstStyle/>
          <a:p>
            <a:r>
              <a:rPr lang="en-US" dirty="0"/>
              <a:t>Prominent and distinctive characteristics or functionality in a product or service.</a:t>
            </a:r>
          </a:p>
        </p:txBody>
      </p:sp>
      <p:cxnSp>
        <p:nvCxnSpPr>
          <p:cNvPr id="5" name="Straight Connector 4">
            <a:extLst>
              <a:ext uri="{FF2B5EF4-FFF2-40B4-BE49-F238E27FC236}">
                <a16:creationId xmlns:a16="http://schemas.microsoft.com/office/drawing/2014/main" id="{CC7928F3-96AC-7451-A4E5-DED22618A920}"/>
              </a:ext>
            </a:extLst>
          </p:cNvPr>
          <p:cNvCxnSpPr>
            <a:cxnSpLocks/>
          </p:cNvCxnSpPr>
          <p:nvPr/>
        </p:nvCxnSpPr>
        <p:spPr>
          <a:xfrm>
            <a:off x="5165629" y="1412776"/>
            <a:ext cx="1860678" cy="0"/>
          </a:xfrm>
          <a:prstGeom prst="line">
            <a:avLst/>
          </a:prstGeom>
          <a:ln w="31750" cap="rnd">
            <a:gradFill>
              <a:gsLst>
                <a:gs pos="0">
                  <a:schemeClr val="accent3"/>
                </a:gs>
                <a:gs pos="100000">
                  <a:schemeClr val="accent2"/>
                </a:gs>
              </a:gsLst>
              <a:lin ang="5400000" scaled="1"/>
            </a:gradFill>
            <a:round/>
          </a:ln>
        </p:spPr>
        <p:style>
          <a:lnRef idx="1">
            <a:schemeClr val="accent1"/>
          </a:lnRef>
          <a:fillRef idx="0">
            <a:schemeClr val="accent1"/>
          </a:fillRef>
          <a:effectRef idx="0">
            <a:schemeClr val="accent1"/>
          </a:effectRef>
          <a:fontRef idx="minor">
            <a:schemeClr val="tx1"/>
          </a:fontRef>
        </p:style>
      </p:cxnSp>
      <p:sp>
        <p:nvSpPr>
          <p:cNvPr id="2" name="Freeform: Shape 1">
            <a:extLst>
              <a:ext uri="{FF2B5EF4-FFF2-40B4-BE49-F238E27FC236}">
                <a16:creationId xmlns:a16="http://schemas.microsoft.com/office/drawing/2014/main" id="{8F47B81C-CBDD-58E0-DA39-3FE20E2C3BDD}"/>
              </a:ext>
            </a:extLst>
          </p:cNvPr>
          <p:cNvSpPr/>
          <p:nvPr/>
        </p:nvSpPr>
        <p:spPr>
          <a:xfrm>
            <a:off x="1499002" y="3134843"/>
            <a:ext cx="9193964" cy="2027238"/>
          </a:xfrm>
          <a:custGeom>
            <a:avLst/>
            <a:gdLst>
              <a:gd name="connsiteX0" fmla="*/ 2803563 w 9193964"/>
              <a:gd name="connsiteY0" fmla="*/ 0 h 2027238"/>
              <a:gd name="connsiteX1" fmla="*/ 3814801 w 9193964"/>
              <a:gd name="connsiteY1" fmla="*/ 1012825 h 2027238"/>
              <a:gd name="connsiteX2" fmla="*/ 3811191 w 9193964"/>
              <a:gd name="connsiteY2" fmla="*/ 1012825 h 2027238"/>
              <a:gd name="connsiteX3" fmla="*/ 3810603 w 9193964"/>
              <a:gd name="connsiteY3" fmla="*/ 1012825 h 2027238"/>
              <a:gd name="connsiteX4" fmla="*/ 3810700 w 9193964"/>
              <a:gd name="connsiteY4" fmla="*/ 1014741 h 2027238"/>
              <a:gd name="connsiteX5" fmla="*/ 3815463 w 9193964"/>
              <a:gd name="connsiteY5" fmla="*/ 1014741 h 2027238"/>
              <a:gd name="connsiteX6" fmla="*/ 3819400 w 9193964"/>
              <a:gd name="connsiteY6" fmla="*/ 1092798 h 2027238"/>
              <a:gd name="connsiteX7" fmla="*/ 4292360 w 9193964"/>
              <a:gd name="connsiteY7" fmla="*/ 1733915 h 2027238"/>
              <a:gd name="connsiteX8" fmla="*/ 4357462 w 9193964"/>
              <a:gd name="connsiteY8" fmla="*/ 1754189 h 2027238"/>
              <a:gd name="connsiteX9" fmla="*/ 4357461 w 9193964"/>
              <a:gd name="connsiteY9" fmla="*/ 1754189 h 2027238"/>
              <a:gd name="connsiteX10" fmla="*/ 4438884 w 9193964"/>
              <a:gd name="connsiteY10" fmla="*/ 1779546 h 2027238"/>
              <a:gd name="connsiteX11" fmla="*/ 4596161 w 9193964"/>
              <a:gd name="connsiteY11" fmla="*/ 1795458 h 2027238"/>
              <a:gd name="connsiteX12" fmla="*/ 5376957 w 9193964"/>
              <a:gd name="connsiteY12" fmla="*/ 1012825 h 2027238"/>
              <a:gd name="connsiteX13" fmla="*/ 5378007 w 9193964"/>
              <a:gd name="connsiteY13" fmla="*/ 1012825 h 2027238"/>
              <a:gd name="connsiteX14" fmla="*/ 6389245 w 9193964"/>
              <a:gd name="connsiteY14" fmla="*/ 0 h 2027238"/>
              <a:gd name="connsiteX15" fmla="*/ 7400483 w 9193964"/>
              <a:gd name="connsiteY15" fmla="*/ 1012825 h 2027238"/>
              <a:gd name="connsiteX16" fmla="*/ 7402623 w 9193964"/>
              <a:gd name="connsiteY16" fmla="*/ 1012825 h 2027238"/>
              <a:gd name="connsiteX17" fmla="*/ 8182806 w 9193964"/>
              <a:gd name="connsiteY17" fmla="*/ 1795458 h 2027238"/>
              <a:gd name="connsiteX18" fmla="*/ 8947128 w 9193964"/>
              <a:gd name="connsiteY18" fmla="*/ 1170472 h 2027238"/>
              <a:gd name="connsiteX19" fmla="*/ 8962910 w 9193964"/>
              <a:gd name="connsiteY19" fmla="*/ 1013617 h 2027238"/>
              <a:gd name="connsiteX20" fmla="*/ 9193964 w 9193964"/>
              <a:gd name="connsiteY20" fmla="*/ 1013617 h 2027238"/>
              <a:gd name="connsiteX21" fmla="*/ 9173485 w 9193964"/>
              <a:gd name="connsiteY21" fmla="*/ 1217161 h 2027238"/>
              <a:gd name="connsiteX22" fmla="*/ 8182806 w 9193964"/>
              <a:gd name="connsiteY22" fmla="*/ 2027238 h 2027238"/>
              <a:gd name="connsiteX23" fmla="*/ 7171568 w 9193964"/>
              <a:gd name="connsiteY23" fmla="*/ 1012825 h 2027238"/>
              <a:gd name="connsiteX24" fmla="*/ 7169429 w 9193964"/>
              <a:gd name="connsiteY24" fmla="*/ 1012825 h 2027238"/>
              <a:gd name="connsiteX25" fmla="*/ 6389245 w 9193964"/>
              <a:gd name="connsiteY25" fmla="*/ 231417 h 2027238"/>
              <a:gd name="connsiteX26" fmla="*/ 5609062 w 9193964"/>
              <a:gd name="connsiteY26" fmla="*/ 1012825 h 2027238"/>
              <a:gd name="connsiteX27" fmla="*/ 5608192 w 9193964"/>
              <a:gd name="connsiteY27" fmla="*/ 1012825 h 2027238"/>
              <a:gd name="connsiteX28" fmla="*/ 4596161 w 9193964"/>
              <a:gd name="connsiteY28" fmla="*/ 2027238 h 2027238"/>
              <a:gd name="connsiteX29" fmla="*/ 3952564 w 9193964"/>
              <a:gd name="connsiteY29" fmla="*/ 1795479 h 2027238"/>
              <a:gd name="connsiteX30" fmla="*/ 3907244 w 9193964"/>
              <a:gd name="connsiteY30" fmla="*/ 1754189 h 2027238"/>
              <a:gd name="connsiteX31" fmla="*/ 3907245 w 9193964"/>
              <a:gd name="connsiteY31" fmla="*/ 1754189 h 2027238"/>
              <a:gd name="connsiteX32" fmla="*/ 3880682 w 9193964"/>
              <a:gd name="connsiteY32" fmla="*/ 1729988 h 2027238"/>
              <a:gd name="connsiteX33" fmla="*/ 3589359 w 9193964"/>
              <a:gd name="connsiteY33" fmla="*/ 1116483 h 2027238"/>
              <a:gd name="connsiteX34" fmla="*/ 3584227 w 9193964"/>
              <a:gd name="connsiteY34" fmla="*/ 1014741 h 2027238"/>
              <a:gd name="connsiteX35" fmla="*/ 3579464 w 9193964"/>
              <a:gd name="connsiteY35" fmla="*/ 1014741 h 2027238"/>
              <a:gd name="connsiteX36" fmla="*/ 3579367 w 9193964"/>
              <a:gd name="connsiteY36" fmla="*/ 1012825 h 2027238"/>
              <a:gd name="connsiteX37" fmla="*/ 3582981 w 9193964"/>
              <a:gd name="connsiteY37" fmla="*/ 1012825 h 2027238"/>
              <a:gd name="connsiteX38" fmla="*/ 3583747 w 9193964"/>
              <a:gd name="connsiteY38" fmla="*/ 1012825 h 2027238"/>
              <a:gd name="connsiteX39" fmla="*/ 2803563 w 9193964"/>
              <a:gd name="connsiteY39" fmla="*/ 231417 h 2027238"/>
              <a:gd name="connsiteX40" fmla="*/ 2023380 w 9193964"/>
              <a:gd name="connsiteY40" fmla="*/ 1012825 h 2027238"/>
              <a:gd name="connsiteX41" fmla="*/ 2024062 w 9193964"/>
              <a:gd name="connsiteY41" fmla="*/ 1012825 h 2027238"/>
              <a:gd name="connsiteX42" fmla="*/ 1012031 w 9193964"/>
              <a:gd name="connsiteY42" fmla="*/ 2027238 h 2027238"/>
              <a:gd name="connsiteX43" fmla="*/ 0 w 9193964"/>
              <a:gd name="connsiteY43" fmla="*/ 1012825 h 2027238"/>
              <a:gd name="connsiteX44" fmla="*/ 231235 w 9193964"/>
              <a:gd name="connsiteY44" fmla="*/ 1012825 h 2027238"/>
              <a:gd name="connsiteX45" fmla="*/ 1012031 w 9193964"/>
              <a:gd name="connsiteY45" fmla="*/ 1795458 h 2027238"/>
              <a:gd name="connsiteX46" fmla="*/ 1792827 w 9193964"/>
              <a:gd name="connsiteY46" fmla="*/ 1012825 h 2027238"/>
              <a:gd name="connsiteX47" fmla="*/ 1792325 w 9193964"/>
              <a:gd name="connsiteY47" fmla="*/ 1012825 h 2027238"/>
              <a:gd name="connsiteX48" fmla="*/ 2803563 w 9193964"/>
              <a:gd name="connsiteY48" fmla="*/ 0 h 2027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9193964" h="2027238">
                <a:moveTo>
                  <a:pt x="2803563" y="0"/>
                </a:moveTo>
                <a:cubicBezTo>
                  <a:pt x="3361695" y="0"/>
                  <a:pt x="3814801" y="453818"/>
                  <a:pt x="3814801" y="1012825"/>
                </a:cubicBezTo>
                <a:cubicBezTo>
                  <a:pt x="3814801" y="1012825"/>
                  <a:pt x="3814801" y="1012825"/>
                  <a:pt x="3811191" y="1012825"/>
                </a:cubicBezTo>
                <a:lnTo>
                  <a:pt x="3810603" y="1012825"/>
                </a:lnTo>
                <a:lnTo>
                  <a:pt x="3810700" y="1014741"/>
                </a:lnTo>
                <a:lnTo>
                  <a:pt x="3815463" y="1014741"/>
                </a:lnTo>
                <a:lnTo>
                  <a:pt x="3819400" y="1092798"/>
                </a:lnTo>
                <a:cubicBezTo>
                  <a:pt x="3848744" y="1382059"/>
                  <a:pt x="4035510" y="1624945"/>
                  <a:pt x="4292360" y="1733915"/>
                </a:cubicBezTo>
                <a:lnTo>
                  <a:pt x="4357462" y="1754189"/>
                </a:lnTo>
                <a:lnTo>
                  <a:pt x="4357461" y="1754189"/>
                </a:lnTo>
                <a:lnTo>
                  <a:pt x="4438884" y="1779546"/>
                </a:lnTo>
                <a:cubicBezTo>
                  <a:pt x="4489693" y="1789979"/>
                  <a:pt x="4542294" y="1795458"/>
                  <a:pt x="4596161" y="1795458"/>
                </a:cubicBezTo>
                <a:cubicBezTo>
                  <a:pt x="5027100" y="1795458"/>
                  <a:pt x="5376957" y="1444779"/>
                  <a:pt x="5376957" y="1012825"/>
                </a:cubicBezTo>
                <a:lnTo>
                  <a:pt x="5378007" y="1012825"/>
                </a:lnTo>
                <a:cubicBezTo>
                  <a:pt x="5378007" y="453818"/>
                  <a:pt x="5831114" y="0"/>
                  <a:pt x="6389245" y="0"/>
                </a:cubicBezTo>
                <a:cubicBezTo>
                  <a:pt x="6947377" y="0"/>
                  <a:pt x="7400483" y="453818"/>
                  <a:pt x="7400483" y="1012825"/>
                </a:cubicBezTo>
                <a:lnTo>
                  <a:pt x="7402623" y="1012825"/>
                </a:lnTo>
                <a:cubicBezTo>
                  <a:pt x="7402623" y="1444779"/>
                  <a:pt x="7750705" y="1795458"/>
                  <a:pt x="8182806" y="1795458"/>
                </a:cubicBezTo>
                <a:cubicBezTo>
                  <a:pt x="8559582" y="1795458"/>
                  <a:pt x="8874328" y="1526970"/>
                  <a:pt x="8947128" y="1170472"/>
                </a:cubicBezTo>
                <a:lnTo>
                  <a:pt x="8962910" y="1013617"/>
                </a:lnTo>
                <a:lnTo>
                  <a:pt x="9193964" y="1013617"/>
                </a:lnTo>
                <a:lnTo>
                  <a:pt x="9173485" y="1217161"/>
                </a:lnTo>
                <a:cubicBezTo>
                  <a:pt x="9079126" y="1679239"/>
                  <a:pt x="8671171" y="2027238"/>
                  <a:pt x="8182806" y="2027238"/>
                </a:cubicBezTo>
                <a:cubicBezTo>
                  <a:pt x="7623175" y="2027238"/>
                  <a:pt x="7171568" y="1572709"/>
                  <a:pt x="7171568" y="1012825"/>
                </a:cubicBezTo>
                <a:lnTo>
                  <a:pt x="7169429" y="1012825"/>
                </a:lnTo>
                <a:cubicBezTo>
                  <a:pt x="7169429" y="581548"/>
                  <a:pt x="6819847" y="231417"/>
                  <a:pt x="6389245" y="231417"/>
                </a:cubicBezTo>
                <a:cubicBezTo>
                  <a:pt x="5958644" y="231417"/>
                  <a:pt x="5609062" y="581548"/>
                  <a:pt x="5609062" y="1012825"/>
                </a:cubicBezTo>
                <a:lnTo>
                  <a:pt x="5608192" y="1012825"/>
                </a:lnTo>
                <a:cubicBezTo>
                  <a:pt x="5608192" y="1572709"/>
                  <a:pt x="5154730" y="2027238"/>
                  <a:pt x="4596161" y="2027238"/>
                </a:cubicBezTo>
                <a:cubicBezTo>
                  <a:pt x="4351787" y="2027238"/>
                  <a:pt x="4127531" y="1940239"/>
                  <a:pt x="3952564" y="1795479"/>
                </a:cubicBezTo>
                <a:lnTo>
                  <a:pt x="3907244" y="1754189"/>
                </a:lnTo>
                <a:lnTo>
                  <a:pt x="3907245" y="1754189"/>
                </a:lnTo>
                <a:lnTo>
                  <a:pt x="3880682" y="1729988"/>
                </a:lnTo>
                <a:cubicBezTo>
                  <a:pt x="3720394" y="1569323"/>
                  <a:pt x="3613563" y="1355075"/>
                  <a:pt x="3589359" y="1116483"/>
                </a:cubicBezTo>
                <a:lnTo>
                  <a:pt x="3584227" y="1014741"/>
                </a:lnTo>
                <a:lnTo>
                  <a:pt x="3579464" y="1014741"/>
                </a:lnTo>
                <a:lnTo>
                  <a:pt x="3579367" y="1012825"/>
                </a:lnTo>
                <a:cubicBezTo>
                  <a:pt x="3579367" y="1012825"/>
                  <a:pt x="3579367" y="1012825"/>
                  <a:pt x="3582981" y="1012825"/>
                </a:cubicBezTo>
                <a:lnTo>
                  <a:pt x="3583747" y="1012825"/>
                </a:lnTo>
                <a:cubicBezTo>
                  <a:pt x="3583747" y="581548"/>
                  <a:pt x="3234165" y="231417"/>
                  <a:pt x="2803563" y="231417"/>
                </a:cubicBezTo>
                <a:cubicBezTo>
                  <a:pt x="2372962" y="231417"/>
                  <a:pt x="2023380" y="581548"/>
                  <a:pt x="2023380" y="1012825"/>
                </a:cubicBezTo>
                <a:lnTo>
                  <a:pt x="2024062" y="1012825"/>
                </a:lnTo>
                <a:cubicBezTo>
                  <a:pt x="2024062" y="1572709"/>
                  <a:pt x="1570601" y="2027238"/>
                  <a:pt x="1012031" y="2027238"/>
                </a:cubicBezTo>
                <a:cubicBezTo>
                  <a:pt x="453462" y="2027238"/>
                  <a:pt x="0" y="1572709"/>
                  <a:pt x="0" y="1012825"/>
                </a:cubicBezTo>
                <a:cubicBezTo>
                  <a:pt x="0" y="1012825"/>
                  <a:pt x="0" y="1012825"/>
                  <a:pt x="231235" y="1012825"/>
                </a:cubicBezTo>
                <a:cubicBezTo>
                  <a:pt x="231235" y="1444779"/>
                  <a:pt x="581092" y="1795458"/>
                  <a:pt x="1012031" y="1795458"/>
                </a:cubicBezTo>
                <a:cubicBezTo>
                  <a:pt x="1442970" y="1795458"/>
                  <a:pt x="1792827" y="1444779"/>
                  <a:pt x="1792827" y="1012825"/>
                </a:cubicBezTo>
                <a:lnTo>
                  <a:pt x="1792325" y="1012825"/>
                </a:lnTo>
                <a:cubicBezTo>
                  <a:pt x="1792325" y="453818"/>
                  <a:pt x="2245433" y="0"/>
                  <a:pt x="2803563" y="0"/>
                </a:cubicBezTo>
                <a:close/>
              </a:path>
            </a:pathLst>
          </a:custGeom>
          <a:gradFill>
            <a:gsLst>
              <a:gs pos="48000">
                <a:schemeClr val="accent3"/>
              </a:gs>
              <a:gs pos="23000">
                <a:schemeClr val="accent2"/>
              </a:gs>
              <a:gs pos="0">
                <a:schemeClr val="accent1"/>
              </a:gs>
              <a:gs pos="100000">
                <a:schemeClr val="accent4"/>
              </a:gs>
              <a:gs pos="73000">
                <a:schemeClr val="accent4"/>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grpSp>
        <p:nvGrpSpPr>
          <p:cNvPr id="21" name="Group 20">
            <a:extLst>
              <a:ext uri="{FF2B5EF4-FFF2-40B4-BE49-F238E27FC236}">
                <a16:creationId xmlns:a16="http://schemas.microsoft.com/office/drawing/2014/main" id="{FD7DD2DA-1853-4814-7E4D-3C12ADC579DB}"/>
              </a:ext>
            </a:extLst>
          </p:cNvPr>
          <p:cNvGrpSpPr/>
          <p:nvPr/>
        </p:nvGrpSpPr>
        <p:grpSpPr>
          <a:xfrm>
            <a:off x="1271465" y="2060848"/>
            <a:ext cx="2450482" cy="1067985"/>
            <a:chOff x="1271481" y="1850948"/>
            <a:chExt cx="2450482" cy="1067985"/>
          </a:xfrm>
        </p:grpSpPr>
        <p:sp>
          <p:nvSpPr>
            <p:cNvPr id="22" name="TextBox 21">
              <a:extLst>
                <a:ext uri="{FF2B5EF4-FFF2-40B4-BE49-F238E27FC236}">
                  <a16:creationId xmlns:a16="http://schemas.microsoft.com/office/drawing/2014/main" id="{EB760E89-9375-D14F-0E95-7DBD93C2AD01}"/>
                </a:ext>
              </a:extLst>
            </p:cNvPr>
            <p:cNvSpPr txBox="1"/>
            <p:nvPr/>
          </p:nvSpPr>
          <p:spPr>
            <a:xfrm>
              <a:off x="1303865" y="1850948"/>
              <a:ext cx="2418098" cy="307777"/>
            </a:xfrm>
            <a:prstGeom prst="rect">
              <a:avLst/>
            </a:prstGeom>
            <a:noFill/>
          </p:spPr>
          <p:txBody>
            <a:bodyPr wrap="none" rtlCol="0">
              <a:spAutoFit/>
            </a:bodyPr>
            <a:lstStyle/>
            <a:p>
              <a:pPr algn="ctr"/>
              <a:r>
                <a:rPr lang="en-GB" sz="1400" dirty="0">
                  <a:solidFill>
                    <a:schemeClr val="accent1"/>
                  </a:solidFill>
                  <a:latin typeface="+mj-lt"/>
                </a:rPr>
                <a:t> IoT-integrated waste bins</a:t>
              </a:r>
              <a:endParaRPr lang="en-US" sz="1400" dirty="0">
                <a:solidFill>
                  <a:schemeClr val="accent1"/>
                </a:solidFill>
                <a:latin typeface="+mj-lt"/>
              </a:endParaRPr>
            </a:p>
          </p:txBody>
        </p:sp>
        <p:sp>
          <p:nvSpPr>
            <p:cNvPr id="23" name="TextBox 22">
              <a:extLst>
                <a:ext uri="{FF2B5EF4-FFF2-40B4-BE49-F238E27FC236}">
                  <a16:creationId xmlns:a16="http://schemas.microsoft.com/office/drawing/2014/main" id="{A7E221E0-A2BD-55AF-00CA-B00E3BA8AC32}"/>
                </a:ext>
              </a:extLst>
            </p:cNvPr>
            <p:cNvSpPr txBox="1"/>
            <p:nvPr/>
          </p:nvSpPr>
          <p:spPr>
            <a:xfrm>
              <a:off x="1271481" y="2158725"/>
              <a:ext cx="2399310" cy="760208"/>
            </a:xfrm>
            <a:prstGeom prst="rect">
              <a:avLst/>
            </a:prstGeom>
            <a:noFill/>
          </p:spPr>
          <p:txBody>
            <a:bodyPr wrap="square" lIns="0" rIns="0" rtlCol="0">
              <a:noAutofit/>
            </a:bodyPr>
            <a:lstStyle>
              <a:defPPr>
                <a:defRPr lang="en-US"/>
              </a:defPPr>
              <a:lvl1pPr algn="ctr">
                <a:lnSpc>
                  <a:spcPct val="150000"/>
                </a:lnSpc>
                <a:defRPr sz="1000">
                  <a:solidFill>
                    <a:schemeClr val="bg1">
                      <a:lumMod val="95000"/>
                    </a:schemeClr>
                  </a:solidFill>
                </a:defRPr>
              </a:lvl1pPr>
            </a:lstStyle>
            <a:p>
              <a:r>
                <a:rPr lang="en-US" b="0" i="0" dirty="0">
                  <a:solidFill>
                    <a:srgbClr val="D1D5DB"/>
                  </a:solidFill>
                  <a:effectLst/>
                  <a:latin typeface="Söhne"/>
                </a:rPr>
                <a:t>Smart waste bins with IoT integration: Enhances waste monitoring, optimizes collection, and promotes sustainable practices.</a:t>
              </a:r>
              <a:endParaRPr lang="en-GB" dirty="0"/>
            </a:p>
          </p:txBody>
        </p:sp>
      </p:grpSp>
      <p:grpSp>
        <p:nvGrpSpPr>
          <p:cNvPr id="30" name="Group 29">
            <a:extLst>
              <a:ext uri="{FF2B5EF4-FFF2-40B4-BE49-F238E27FC236}">
                <a16:creationId xmlns:a16="http://schemas.microsoft.com/office/drawing/2014/main" id="{2C631D39-1CF4-9250-6FB1-9D853EE498BC}"/>
              </a:ext>
            </a:extLst>
          </p:cNvPr>
          <p:cNvGrpSpPr/>
          <p:nvPr/>
        </p:nvGrpSpPr>
        <p:grpSpPr>
          <a:xfrm>
            <a:off x="2356823" y="5162080"/>
            <a:ext cx="3895232" cy="1227182"/>
            <a:chOff x="2356823" y="5162080"/>
            <a:chExt cx="3895232" cy="1227182"/>
          </a:xfrm>
        </p:grpSpPr>
        <p:sp>
          <p:nvSpPr>
            <p:cNvPr id="31" name="TextBox 30">
              <a:extLst>
                <a:ext uri="{FF2B5EF4-FFF2-40B4-BE49-F238E27FC236}">
                  <a16:creationId xmlns:a16="http://schemas.microsoft.com/office/drawing/2014/main" id="{494416C0-CACC-3B77-250A-13BD5B057824}"/>
                </a:ext>
              </a:extLst>
            </p:cNvPr>
            <p:cNvSpPr txBox="1"/>
            <p:nvPr/>
          </p:nvSpPr>
          <p:spPr>
            <a:xfrm>
              <a:off x="2356823" y="5162080"/>
              <a:ext cx="3895232" cy="307777"/>
            </a:xfrm>
            <a:prstGeom prst="rect">
              <a:avLst/>
            </a:prstGeom>
            <a:noFill/>
          </p:spPr>
          <p:txBody>
            <a:bodyPr wrap="none" rtlCol="0">
              <a:spAutoFit/>
            </a:bodyPr>
            <a:lstStyle/>
            <a:p>
              <a:pPr algn="ctr"/>
              <a:r>
                <a:rPr lang="en-US" sz="1400" dirty="0">
                  <a:solidFill>
                    <a:schemeClr val="accent2"/>
                  </a:solidFill>
                  <a:latin typeface="+mj-lt"/>
                </a:rPr>
                <a:t> Tips and updates on eco-friendly practices </a:t>
              </a:r>
              <a:endParaRPr lang="en-GB" sz="1400" dirty="0">
                <a:solidFill>
                  <a:schemeClr val="accent2"/>
                </a:solidFill>
                <a:latin typeface="+mj-lt"/>
              </a:endParaRPr>
            </a:p>
          </p:txBody>
        </p:sp>
        <p:sp>
          <p:nvSpPr>
            <p:cNvPr id="32" name="TextBox 31">
              <a:extLst>
                <a:ext uri="{FF2B5EF4-FFF2-40B4-BE49-F238E27FC236}">
                  <a16:creationId xmlns:a16="http://schemas.microsoft.com/office/drawing/2014/main" id="{DE643FBB-6FC5-1103-3454-929E2CE682DD}"/>
                </a:ext>
              </a:extLst>
            </p:cNvPr>
            <p:cNvSpPr txBox="1"/>
            <p:nvPr/>
          </p:nvSpPr>
          <p:spPr>
            <a:xfrm>
              <a:off x="3133478" y="5445224"/>
              <a:ext cx="2341926" cy="944038"/>
            </a:xfrm>
            <a:prstGeom prst="rect">
              <a:avLst/>
            </a:prstGeom>
            <a:noFill/>
          </p:spPr>
          <p:txBody>
            <a:bodyPr wrap="square" lIns="0" rIns="0" rtlCol="0">
              <a:noAutofit/>
            </a:bodyPr>
            <a:lstStyle>
              <a:defPPr>
                <a:defRPr lang="en-US"/>
              </a:defPPr>
              <a:lvl1pPr algn="ctr">
                <a:lnSpc>
                  <a:spcPct val="150000"/>
                </a:lnSpc>
                <a:defRPr sz="1000">
                  <a:solidFill>
                    <a:schemeClr val="bg1">
                      <a:lumMod val="95000"/>
                    </a:schemeClr>
                  </a:solidFill>
                </a:defRPr>
              </a:lvl1pPr>
            </a:lstStyle>
            <a:p>
              <a:r>
                <a:rPr lang="en-US" b="0" i="0" dirty="0">
                  <a:solidFill>
                    <a:srgbClr val="D1D5DB"/>
                  </a:solidFill>
                  <a:effectLst/>
                  <a:latin typeface="Söhne"/>
                </a:rPr>
                <a:t>Engage users with regular eco-tips, fostering sustainable habits. Boost awareness and participation in eco-friendly practices for a greener community.</a:t>
              </a:r>
              <a:endParaRPr lang="en-GB" dirty="0"/>
            </a:p>
          </p:txBody>
        </p:sp>
      </p:grpSp>
      <p:grpSp>
        <p:nvGrpSpPr>
          <p:cNvPr id="24" name="Group 23">
            <a:extLst>
              <a:ext uri="{FF2B5EF4-FFF2-40B4-BE49-F238E27FC236}">
                <a16:creationId xmlns:a16="http://schemas.microsoft.com/office/drawing/2014/main" id="{C63C4E9E-DB19-DE03-9E5B-69F16A1A7B4D}"/>
              </a:ext>
            </a:extLst>
          </p:cNvPr>
          <p:cNvGrpSpPr/>
          <p:nvPr/>
        </p:nvGrpSpPr>
        <p:grpSpPr>
          <a:xfrm>
            <a:off x="4493605" y="2060848"/>
            <a:ext cx="3204723" cy="1067985"/>
            <a:chOff x="4493605" y="2060848"/>
            <a:chExt cx="3204723" cy="1067985"/>
          </a:xfrm>
        </p:grpSpPr>
        <p:sp>
          <p:nvSpPr>
            <p:cNvPr id="25" name="TextBox 24">
              <a:extLst>
                <a:ext uri="{FF2B5EF4-FFF2-40B4-BE49-F238E27FC236}">
                  <a16:creationId xmlns:a16="http://schemas.microsoft.com/office/drawing/2014/main" id="{C0D30F48-C1DB-FE72-5988-80618D2C6B8F}"/>
                </a:ext>
              </a:extLst>
            </p:cNvPr>
            <p:cNvSpPr txBox="1"/>
            <p:nvPr/>
          </p:nvSpPr>
          <p:spPr>
            <a:xfrm>
              <a:off x="4493605" y="2060848"/>
              <a:ext cx="3204723" cy="307777"/>
            </a:xfrm>
            <a:prstGeom prst="rect">
              <a:avLst/>
            </a:prstGeom>
            <a:noFill/>
          </p:spPr>
          <p:txBody>
            <a:bodyPr wrap="none" rtlCol="0">
              <a:spAutoFit/>
            </a:bodyPr>
            <a:lstStyle/>
            <a:p>
              <a:pPr algn="ctr"/>
              <a:r>
                <a:rPr lang="en-US" sz="1400" dirty="0">
                  <a:solidFill>
                    <a:schemeClr val="accent3"/>
                  </a:solidFill>
                  <a:latin typeface="+mj-lt"/>
                </a:rPr>
                <a:t> Subscriptions package for services</a:t>
              </a:r>
            </a:p>
          </p:txBody>
        </p:sp>
        <p:sp>
          <p:nvSpPr>
            <p:cNvPr id="26" name="TextBox 25">
              <a:extLst>
                <a:ext uri="{FF2B5EF4-FFF2-40B4-BE49-F238E27FC236}">
                  <a16:creationId xmlns:a16="http://schemas.microsoft.com/office/drawing/2014/main" id="{24350C65-4ABB-D3B4-CAF8-21DA0D3B3491}"/>
                </a:ext>
              </a:extLst>
            </p:cNvPr>
            <p:cNvSpPr txBox="1"/>
            <p:nvPr/>
          </p:nvSpPr>
          <p:spPr>
            <a:xfrm>
              <a:off x="4870366" y="2368625"/>
              <a:ext cx="2451204" cy="760208"/>
            </a:xfrm>
            <a:prstGeom prst="rect">
              <a:avLst/>
            </a:prstGeom>
            <a:noFill/>
          </p:spPr>
          <p:txBody>
            <a:bodyPr wrap="square" lIns="0" rIns="0" rtlCol="0">
              <a:noAutofit/>
            </a:bodyPr>
            <a:lstStyle>
              <a:defPPr>
                <a:defRPr lang="en-US"/>
              </a:defPPr>
              <a:lvl1pPr algn="ctr">
                <a:lnSpc>
                  <a:spcPct val="150000"/>
                </a:lnSpc>
                <a:defRPr sz="1000">
                  <a:solidFill>
                    <a:schemeClr val="bg1">
                      <a:lumMod val="95000"/>
                    </a:schemeClr>
                  </a:solidFill>
                </a:defRPr>
              </a:lvl1pPr>
            </a:lstStyle>
            <a:p>
              <a:r>
                <a:rPr lang="en-US" b="0" i="0" dirty="0">
                  <a:solidFill>
                    <a:srgbClr val="D1D5DB"/>
                  </a:solidFill>
                  <a:effectLst/>
                  <a:latin typeface="Söhne"/>
                </a:rPr>
                <a:t>Tailored waste collection plans, exclusive perks, priority services, and eco-friendly incentives in subscription packages for convenience and sustainability.</a:t>
              </a:r>
              <a:endParaRPr lang="en-GB" dirty="0"/>
            </a:p>
          </p:txBody>
        </p:sp>
      </p:grpSp>
      <p:grpSp>
        <p:nvGrpSpPr>
          <p:cNvPr id="33" name="Group 32">
            <a:extLst>
              <a:ext uri="{FF2B5EF4-FFF2-40B4-BE49-F238E27FC236}">
                <a16:creationId xmlns:a16="http://schemas.microsoft.com/office/drawing/2014/main" id="{305AD215-43E1-DA56-2141-602171131927}"/>
              </a:ext>
            </a:extLst>
          </p:cNvPr>
          <p:cNvGrpSpPr/>
          <p:nvPr/>
        </p:nvGrpSpPr>
        <p:grpSpPr>
          <a:xfrm>
            <a:off x="6278131" y="5162080"/>
            <a:ext cx="3218765" cy="1000516"/>
            <a:chOff x="6740023" y="5162080"/>
            <a:chExt cx="2294991" cy="1000516"/>
          </a:xfrm>
        </p:grpSpPr>
        <p:sp>
          <p:nvSpPr>
            <p:cNvPr id="34" name="TextBox 33">
              <a:extLst>
                <a:ext uri="{FF2B5EF4-FFF2-40B4-BE49-F238E27FC236}">
                  <a16:creationId xmlns:a16="http://schemas.microsoft.com/office/drawing/2014/main" id="{ACDBB7E8-8C1D-DEAA-D474-083ED91AB0BE}"/>
                </a:ext>
              </a:extLst>
            </p:cNvPr>
            <p:cNvSpPr txBox="1"/>
            <p:nvPr/>
          </p:nvSpPr>
          <p:spPr>
            <a:xfrm>
              <a:off x="6740023" y="5162080"/>
              <a:ext cx="2294991" cy="307777"/>
            </a:xfrm>
            <a:prstGeom prst="rect">
              <a:avLst/>
            </a:prstGeom>
            <a:noFill/>
          </p:spPr>
          <p:txBody>
            <a:bodyPr wrap="none" rtlCol="0">
              <a:spAutoFit/>
            </a:bodyPr>
            <a:lstStyle/>
            <a:p>
              <a:pPr algn="ctr"/>
              <a:r>
                <a:rPr lang="en-US" sz="1400" dirty="0">
                  <a:solidFill>
                    <a:schemeClr val="accent4"/>
                  </a:solidFill>
                  <a:latin typeface="+mj-lt"/>
                </a:rPr>
                <a:t> Collaborate with local businesses</a:t>
              </a:r>
              <a:endParaRPr lang="en-GB" sz="1400" dirty="0">
                <a:solidFill>
                  <a:schemeClr val="accent4"/>
                </a:solidFill>
                <a:latin typeface="+mj-lt"/>
              </a:endParaRPr>
            </a:p>
          </p:txBody>
        </p:sp>
        <p:sp>
          <p:nvSpPr>
            <p:cNvPr id="35" name="TextBox 34">
              <a:extLst>
                <a:ext uri="{FF2B5EF4-FFF2-40B4-BE49-F238E27FC236}">
                  <a16:creationId xmlns:a16="http://schemas.microsoft.com/office/drawing/2014/main" id="{4276644C-97A9-2F28-4DA0-C004AFF00042}"/>
                </a:ext>
              </a:extLst>
            </p:cNvPr>
            <p:cNvSpPr txBox="1"/>
            <p:nvPr/>
          </p:nvSpPr>
          <p:spPr>
            <a:xfrm>
              <a:off x="7027423" y="5402388"/>
              <a:ext cx="1860678" cy="760208"/>
            </a:xfrm>
            <a:prstGeom prst="rect">
              <a:avLst/>
            </a:prstGeom>
            <a:noFill/>
          </p:spPr>
          <p:txBody>
            <a:bodyPr wrap="square" lIns="0" rIns="0" rtlCol="0">
              <a:noAutofit/>
            </a:bodyPr>
            <a:lstStyle>
              <a:defPPr>
                <a:defRPr lang="en-US"/>
              </a:defPPr>
              <a:lvl1pPr algn="ctr">
                <a:lnSpc>
                  <a:spcPct val="150000"/>
                </a:lnSpc>
                <a:defRPr sz="1000">
                  <a:solidFill>
                    <a:schemeClr val="bg1">
                      <a:lumMod val="95000"/>
                    </a:schemeClr>
                  </a:solidFill>
                </a:defRPr>
              </a:lvl1pPr>
            </a:lstStyle>
            <a:p>
              <a:r>
                <a:rPr lang="en-US" b="0" i="0" dirty="0">
                  <a:solidFill>
                    <a:srgbClr val="D1D5DB"/>
                  </a:solidFill>
                  <a:effectLst/>
                  <a:latin typeface="Söhne"/>
                </a:rPr>
                <a:t>Forge partnerships with local businesses to sponsor events, extending benefits and fostering community engagement for mutual growth and sustainability.</a:t>
              </a:r>
              <a:endParaRPr lang="en-GB" dirty="0"/>
            </a:p>
          </p:txBody>
        </p:sp>
      </p:grpSp>
      <p:grpSp>
        <p:nvGrpSpPr>
          <p:cNvPr id="27" name="Group 26">
            <a:extLst>
              <a:ext uri="{FF2B5EF4-FFF2-40B4-BE49-F238E27FC236}">
                <a16:creationId xmlns:a16="http://schemas.microsoft.com/office/drawing/2014/main" id="{AFF3E515-AB55-DF91-6FC4-A8848ACC6488}"/>
              </a:ext>
            </a:extLst>
          </p:cNvPr>
          <p:cNvGrpSpPr/>
          <p:nvPr/>
        </p:nvGrpSpPr>
        <p:grpSpPr>
          <a:xfrm>
            <a:off x="8390229" y="2060848"/>
            <a:ext cx="2577686" cy="1067985"/>
            <a:chOff x="8390229" y="2060848"/>
            <a:chExt cx="2577686" cy="1067985"/>
          </a:xfrm>
        </p:grpSpPr>
        <p:sp>
          <p:nvSpPr>
            <p:cNvPr id="28" name="TextBox 27">
              <a:extLst>
                <a:ext uri="{FF2B5EF4-FFF2-40B4-BE49-F238E27FC236}">
                  <a16:creationId xmlns:a16="http://schemas.microsoft.com/office/drawing/2014/main" id="{C5EE3469-3E28-1CFC-181D-3A421D02712F}"/>
                </a:ext>
              </a:extLst>
            </p:cNvPr>
            <p:cNvSpPr txBox="1"/>
            <p:nvPr/>
          </p:nvSpPr>
          <p:spPr>
            <a:xfrm>
              <a:off x="8767990" y="2060848"/>
              <a:ext cx="1822165" cy="307777"/>
            </a:xfrm>
            <a:prstGeom prst="rect">
              <a:avLst/>
            </a:prstGeom>
            <a:noFill/>
          </p:spPr>
          <p:txBody>
            <a:bodyPr wrap="none" rtlCol="0">
              <a:spAutoFit/>
            </a:bodyPr>
            <a:lstStyle/>
            <a:p>
              <a:pPr algn="ctr"/>
              <a:r>
                <a:rPr lang="en-GB" sz="1400" dirty="0">
                  <a:solidFill>
                    <a:schemeClr val="accent4">
                      <a:lumMod val="75000"/>
                    </a:schemeClr>
                  </a:solidFill>
                  <a:latin typeface="+mj-lt"/>
                </a:rPr>
                <a:t> Recycling Rewards</a:t>
              </a:r>
              <a:endParaRPr lang="en-US" sz="1400" dirty="0">
                <a:solidFill>
                  <a:schemeClr val="accent4">
                    <a:lumMod val="75000"/>
                  </a:schemeClr>
                </a:solidFill>
                <a:latin typeface="+mj-lt"/>
              </a:endParaRPr>
            </a:p>
          </p:txBody>
        </p:sp>
        <p:sp>
          <p:nvSpPr>
            <p:cNvPr id="29" name="TextBox 28">
              <a:extLst>
                <a:ext uri="{FF2B5EF4-FFF2-40B4-BE49-F238E27FC236}">
                  <a16:creationId xmlns:a16="http://schemas.microsoft.com/office/drawing/2014/main" id="{DF93D58B-FB58-11A4-F3FF-96A2089E76A3}"/>
                </a:ext>
              </a:extLst>
            </p:cNvPr>
            <p:cNvSpPr txBox="1"/>
            <p:nvPr/>
          </p:nvSpPr>
          <p:spPr>
            <a:xfrm>
              <a:off x="8390229" y="2368625"/>
              <a:ext cx="2577686" cy="760208"/>
            </a:xfrm>
            <a:prstGeom prst="rect">
              <a:avLst/>
            </a:prstGeom>
            <a:noFill/>
          </p:spPr>
          <p:txBody>
            <a:bodyPr wrap="square" lIns="0" rIns="0" rtlCol="0">
              <a:noAutofit/>
            </a:bodyPr>
            <a:lstStyle>
              <a:defPPr>
                <a:defRPr lang="en-US"/>
              </a:defPPr>
              <a:lvl1pPr algn="ctr">
                <a:lnSpc>
                  <a:spcPct val="150000"/>
                </a:lnSpc>
                <a:defRPr sz="1000">
                  <a:solidFill>
                    <a:schemeClr val="bg1">
                      <a:lumMod val="95000"/>
                    </a:schemeClr>
                  </a:solidFill>
                </a:defRPr>
              </a:lvl1pPr>
            </a:lstStyle>
            <a:p>
              <a:r>
                <a:rPr lang="en-US" b="0" i="0" dirty="0">
                  <a:solidFill>
                    <a:srgbClr val="D1D5DB"/>
                  </a:solidFill>
                  <a:effectLst/>
                  <a:latin typeface="Söhne"/>
                </a:rPr>
                <a:t>Earn rewards for eco-friendly actions, recycling efforts, and contributing to a sustainable environment.</a:t>
              </a:r>
              <a:endParaRPr lang="en-GB" dirty="0"/>
            </a:p>
          </p:txBody>
        </p:sp>
      </p:grpSp>
      <p:grpSp>
        <p:nvGrpSpPr>
          <p:cNvPr id="38" name="Group 37">
            <a:extLst>
              <a:ext uri="{FF2B5EF4-FFF2-40B4-BE49-F238E27FC236}">
                <a16:creationId xmlns:a16="http://schemas.microsoft.com/office/drawing/2014/main" id="{110CA801-50C7-5B59-C39D-3B6C1BB7FF34}"/>
              </a:ext>
            </a:extLst>
          </p:cNvPr>
          <p:cNvGrpSpPr/>
          <p:nvPr/>
        </p:nvGrpSpPr>
        <p:grpSpPr>
          <a:xfrm>
            <a:off x="1775504" y="3409480"/>
            <a:ext cx="1474788" cy="1477963"/>
            <a:chOff x="1775504" y="3409480"/>
            <a:chExt cx="1474788" cy="1477963"/>
          </a:xfrm>
        </p:grpSpPr>
        <p:sp>
          <p:nvSpPr>
            <p:cNvPr id="16" name="Oval 11">
              <a:extLst>
                <a:ext uri="{FF2B5EF4-FFF2-40B4-BE49-F238E27FC236}">
                  <a16:creationId xmlns:a16="http://schemas.microsoft.com/office/drawing/2014/main" id="{872E4C64-2870-13E2-D8D3-013B7A4D3250}"/>
                </a:ext>
              </a:extLst>
            </p:cNvPr>
            <p:cNvSpPr>
              <a:spLocks noChangeArrowheads="1"/>
            </p:cNvSpPr>
            <p:nvPr/>
          </p:nvSpPr>
          <p:spPr bwMode="auto">
            <a:xfrm>
              <a:off x="1775504" y="3409480"/>
              <a:ext cx="1474788" cy="1477963"/>
            </a:xfrm>
            <a:prstGeom prst="ellipse">
              <a:avLst/>
            </a:prstGeom>
            <a:solidFill>
              <a:schemeClr val="accent5">
                <a:lumMod val="40000"/>
                <a:lumOff val="60000"/>
              </a:schemeClr>
            </a:solidFill>
            <a:ln>
              <a:noFill/>
            </a:ln>
            <a:effectLst/>
          </p:spPr>
          <p:txBody>
            <a:bodyPr vert="horz" wrap="square" lIns="91440" tIns="45720" rIns="91440" bIns="45720" numCol="1" anchor="t" anchorCtr="0" compatLnSpc="1">
              <a:prstTxWarp prst="textNoShape">
                <a:avLst/>
              </a:prstTxWarp>
            </a:bodyPr>
            <a:lstStyle/>
            <a:p>
              <a:endParaRPr lang="en-US" dirty="0"/>
            </a:p>
          </p:txBody>
        </p:sp>
        <p:pic>
          <p:nvPicPr>
            <p:cNvPr id="37" name="Picture 36" descr="A green recycle bin with a recycle symbol&#10;&#10;Description automatically generated">
              <a:extLst>
                <a:ext uri="{FF2B5EF4-FFF2-40B4-BE49-F238E27FC236}">
                  <a16:creationId xmlns:a16="http://schemas.microsoft.com/office/drawing/2014/main" id="{F8517FB9-7C24-5B48-F0FB-CBEF4AD7AC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9473" y="3687601"/>
              <a:ext cx="852196" cy="852196"/>
            </a:xfrm>
            <a:prstGeom prst="rect">
              <a:avLst/>
            </a:prstGeom>
          </p:spPr>
        </p:pic>
      </p:grpSp>
      <p:grpSp>
        <p:nvGrpSpPr>
          <p:cNvPr id="41" name="Group 40">
            <a:extLst>
              <a:ext uri="{FF2B5EF4-FFF2-40B4-BE49-F238E27FC236}">
                <a16:creationId xmlns:a16="http://schemas.microsoft.com/office/drawing/2014/main" id="{6D134E07-DE77-3771-6B42-A581549C50D8}"/>
              </a:ext>
            </a:extLst>
          </p:cNvPr>
          <p:cNvGrpSpPr/>
          <p:nvPr/>
        </p:nvGrpSpPr>
        <p:grpSpPr>
          <a:xfrm>
            <a:off x="3567047" y="3409480"/>
            <a:ext cx="1474788" cy="1477963"/>
            <a:chOff x="3567047" y="3409480"/>
            <a:chExt cx="1474788" cy="1477963"/>
          </a:xfrm>
        </p:grpSpPr>
        <p:sp>
          <p:nvSpPr>
            <p:cNvPr id="10" name="Oval 11">
              <a:extLst>
                <a:ext uri="{FF2B5EF4-FFF2-40B4-BE49-F238E27FC236}">
                  <a16:creationId xmlns:a16="http://schemas.microsoft.com/office/drawing/2014/main" id="{BD2E3FA8-CB25-5D84-8F30-1B77DE5F5B0B}"/>
                </a:ext>
              </a:extLst>
            </p:cNvPr>
            <p:cNvSpPr>
              <a:spLocks noChangeArrowheads="1"/>
            </p:cNvSpPr>
            <p:nvPr/>
          </p:nvSpPr>
          <p:spPr bwMode="auto">
            <a:xfrm>
              <a:off x="3567047" y="3409480"/>
              <a:ext cx="1474788" cy="1477963"/>
            </a:xfrm>
            <a:prstGeom prst="ellipse">
              <a:avLst/>
            </a:prstGeom>
            <a:solidFill>
              <a:schemeClr val="accent5">
                <a:lumMod val="40000"/>
                <a:lumOff val="60000"/>
              </a:schemeClr>
            </a:solidFill>
            <a:ln>
              <a:noFill/>
            </a:ln>
            <a:effectLst/>
          </p:spPr>
          <p:txBody>
            <a:bodyPr vert="horz" wrap="square" lIns="91440" tIns="45720" rIns="91440" bIns="45720" numCol="1" anchor="t" anchorCtr="0" compatLnSpc="1">
              <a:prstTxWarp prst="textNoShape">
                <a:avLst/>
              </a:prstTxWarp>
            </a:bodyPr>
            <a:lstStyle/>
            <a:p>
              <a:endParaRPr lang="en-US" dirty="0"/>
            </a:p>
          </p:txBody>
        </p:sp>
        <p:pic>
          <p:nvPicPr>
            <p:cNvPr id="40" name="Picture 39" descr="A light bulb with leaves in the middle&#10;&#10;Description automatically generated">
              <a:extLst>
                <a:ext uri="{FF2B5EF4-FFF2-40B4-BE49-F238E27FC236}">
                  <a16:creationId xmlns:a16="http://schemas.microsoft.com/office/drawing/2014/main" id="{3FE8BBEC-291D-6D16-3672-8DDCA617CD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30223" y="3664485"/>
              <a:ext cx="864094" cy="967952"/>
            </a:xfrm>
            <a:prstGeom prst="rect">
              <a:avLst/>
            </a:prstGeom>
          </p:spPr>
        </p:pic>
      </p:grpSp>
      <p:grpSp>
        <p:nvGrpSpPr>
          <p:cNvPr id="44" name="Group 43">
            <a:extLst>
              <a:ext uri="{FF2B5EF4-FFF2-40B4-BE49-F238E27FC236}">
                <a16:creationId xmlns:a16="http://schemas.microsoft.com/office/drawing/2014/main" id="{FFBB8319-711A-9859-8111-B5BA5A4F5F0E}"/>
              </a:ext>
            </a:extLst>
          </p:cNvPr>
          <p:cNvGrpSpPr/>
          <p:nvPr/>
        </p:nvGrpSpPr>
        <p:grpSpPr>
          <a:xfrm>
            <a:off x="5358590" y="3409480"/>
            <a:ext cx="1474788" cy="1477963"/>
            <a:chOff x="5358590" y="3409480"/>
            <a:chExt cx="1474788" cy="1477963"/>
          </a:xfrm>
        </p:grpSpPr>
        <p:sp>
          <p:nvSpPr>
            <p:cNvPr id="19" name="Oval 11">
              <a:extLst>
                <a:ext uri="{FF2B5EF4-FFF2-40B4-BE49-F238E27FC236}">
                  <a16:creationId xmlns:a16="http://schemas.microsoft.com/office/drawing/2014/main" id="{AEAC0C13-F2E6-332E-6E9D-78DC2DBCEE4E}"/>
                </a:ext>
              </a:extLst>
            </p:cNvPr>
            <p:cNvSpPr>
              <a:spLocks noChangeArrowheads="1"/>
            </p:cNvSpPr>
            <p:nvPr/>
          </p:nvSpPr>
          <p:spPr bwMode="auto">
            <a:xfrm>
              <a:off x="5358590" y="3409480"/>
              <a:ext cx="1474788" cy="1477963"/>
            </a:xfrm>
            <a:prstGeom prst="ellipse">
              <a:avLst/>
            </a:prstGeom>
            <a:solidFill>
              <a:schemeClr val="accent5">
                <a:lumMod val="40000"/>
                <a:lumOff val="60000"/>
              </a:schemeClr>
            </a:solidFill>
            <a:ln>
              <a:noFill/>
            </a:ln>
            <a:effectLst/>
          </p:spPr>
          <p:txBody>
            <a:bodyPr vert="horz" wrap="square" lIns="91440" tIns="45720" rIns="91440" bIns="45720" numCol="1" anchor="t" anchorCtr="0" compatLnSpc="1">
              <a:prstTxWarp prst="textNoShape">
                <a:avLst/>
              </a:prstTxWarp>
            </a:bodyPr>
            <a:lstStyle/>
            <a:p>
              <a:endParaRPr lang="en-US"/>
            </a:p>
          </p:txBody>
        </p:sp>
        <p:pic>
          <p:nvPicPr>
            <p:cNvPr id="43" name="Picture 42" descr="A green button with white text&#10;&#10;Description automatically generated">
              <a:extLst>
                <a:ext uri="{FF2B5EF4-FFF2-40B4-BE49-F238E27FC236}">
                  <a16:creationId xmlns:a16="http://schemas.microsoft.com/office/drawing/2014/main" id="{EEF6CCBE-AFE9-3155-93C4-32C600F144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97686" y="3696761"/>
              <a:ext cx="978612" cy="974876"/>
            </a:xfrm>
            <a:prstGeom prst="rect">
              <a:avLst/>
            </a:prstGeom>
          </p:spPr>
        </p:pic>
      </p:grpSp>
      <p:grpSp>
        <p:nvGrpSpPr>
          <p:cNvPr id="47" name="Group 46">
            <a:extLst>
              <a:ext uri="{FF2B5EF4-FFF2-40B4-BE49-F238E27FC236}">
                <a16:creationId xmlns:a16="http://schemas.microsoft.com/office/drawing/2014/main" id="{76E0D4F4-698E-8CEA-3F76-3E4BDC57E474}"/>
              </a:ext>
            </a:extLst>
          </p:cNvPr>
          <p:cNvGrpSpPr/>
          <p:nvPr/>
        </p:nvGrpSpPr>
        <p:grpSpPr>
          <a:xfrm>
            <a:off x="7150133" y="3409480"/>
            <a:ext cx="1474788" cy="1477963"/>
            <a:chOff x="7150133" y="3409480"/>
            <a:chExt cx="1474788" cy="1477963"/>
          </a:xfrm>
        </p:grpSpPr>
        <p:sp>
          <p:nvSpPr>
            <p:cNvPr id="7" name="Oval 11">
              <a:extLst>
                <a:ext uri="{FF2B5EF4-FFF2-40B4-BE49-F238E27FC236}">
                  <a16:creationId xmlns:a16="http://schemas.microsoft.com/office/drawing/2014/main" id="{4AC6C731-7B7D-47FD-DACF-335F9EC492C3}"/>
                </a:ext>
              </a:extLst>
            </p:cNvPr>
            <p:cNvSpPr>
              <a:spLocks noChangeArrowheads="1"/>
            </p:cNvSpPr>
            <p:nvPr/>
          </p:nvSpPr>
          <p:spPr bwMode="auto">
            <a:xfrm>
              <a:off x="7150133" y="3409480"/>
              <a:ext cx="1474788" cy="1477963"/>
            </a:xfrm>
            <a:prstGeom prst="ellipse">
              <a:avLst/>
            </a:prstGeom>
            <a:solidFill>
              <a:schemeClr val="accent5">
                <a:lumMod val="40000"/>
                <a:lumOff val="60000"/>
              </a:schemeClr>
            </a:solidFill>
            <a:ln>
              <a:noFill/>
            </a:ln>
            <a:effectLst/>
          </p:spPr>
          <p:txBody>
            <a:bodyPr vert="horz" wrap="square" lIns="91440" tIns="45720" rIns="91440" bIns="45720" numCol="1" anchor="t" anchorCtr="0" compatLnSpc="1">
              <a:prstTxWarp prst="textNoShape">
                <a:avLst/>
              </a:prstTxWarp>
            </a:bodyPr>
            <a:lstStyle/>
            <a:p>
              <a:endParaRPr lang="en-US"/>
            </a:p>
          </p:txBody>
        </p:sp>
        <p:pic>
          <p:nvPicPr>
            <p:cNvPr id="46" name="Picture 45" descr="A green circle with a flower and a plug&#10;&#10;Description automatically generated">
              <a:extLst>
                <a:ext uri="{FF2B5EF4-FFF2-40B4-BE49-F238E27FC236}">
                  <a16:creationId xmlns:a16="http://schemas.microsoft.com/office/drawing/2014/main" id="{B0FE05F1-997E-9CBE-8A6A-0D68915A49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19774" y="3587571"/>
              <a:ext cx="1135478" cy="1097375"/>
            </a:xfrm>
            <a:prstGeom prst="rect">
              <a:avLst/>
            </a:prstGeom>
          </p:spPr>
        </p:pic>
      </p:grpSp>
      <p:grpSp>
        <p:nvGrpSpPr>
          <p:cNvPr id="51" name="Group 50">
            <a:extLst>
              <a:ext uri="{FF2B5EF4-FFF2-40B4-BE49-F238E27FC236}">
                <a16:creationId xmlns:a16="http://schemas.microsoft.com/office/drawing/2014/main" id="{6A1D7D0B-D08D-38AC-BA7C-1F2BF818FE7E}"/>
              </a:ext>
            </a:extLst>
          </p:cNvPr>
          <p:cNvGrpSpPr/>
          <p:nvPr/>
        </p:nvGrpSpPr>
        <p:grpSpPr>
          <a:xfrm>
            <a:off x="8939592" y="3400761"/>
            <a:ext cx="1474788" cy="1477963"/>
            <a:chOff x="8941676" y="3409480"/>
            <a:chExt cx="1474788" cy="1477963"/>
          </a:xfrm>
        </p:grpSpPr>
        <p:sp>
          <p:nvSpPr>
            <p:cNvPr id="13" name="Oval 11">
              <a:extLst>
                <a:ext uri="{FF2B5EF4-FFF2-40B4-BE49-F238E27FC236}">
                  <a16:creationId xmlns:a16="http://schemas.microsoft.com/office/drawing/2014/main" id="{D3B0E385-8CB9-B39B-806E-F1FE91FD96BA}"/>
                </a:ext>
              </a:extLst>
            </p:cNvPr>
            <p:cNvSpPr>
              <a:spLocks noChangeArrowheads="1"/>
            </p:cNvSpPr>
            <p:nvPr/>
          </p:nvSpPr>
          <p:spPr bwMode="auto">
            <a:xfrm>
              <a:off x="8941676" y="3409480"/>
              <a:ext cx="1474788" cy="1477963"/>
            </a:xfrm>
            <a:prstGeom prst="ellipse">
              <a:avLst/>
            </a:prstGeom>
            <a:solidFill>
              <a:schemeClr val="accent5">
                <a:lumMod val="40000"/>
                <a:lumOff val="60000"/>
              </a:schemeClr>
            </a:solidFill>
            <a:ln>
              <a:noFill/>
            </a:ln>
            <a:effectLst/>
          </p:spPr>
          <p:txBody>
            <a:bodyPr vert="horz" wrap="square" lIns="91440" tIns="45720" rIns="91440" bIns="45720" numCol="1" anchor="t" anchorCtr="0" compatLnSpc="1">
              <a:prstTxWarp prst="textNoShape">
                <a:avLst/>
              </a:prstTxWarp>
            </a:bodyPr>
            <a:lstStyle/>
            <a:p>
              <a:endParaRPr lang="en-US"/>
            </a:p>
          </p:txBody>
        </p:sp>
        <p:pic>
          <p:nvPicPr>
            <p:cNvPr id="50" name="Picture 49" descr="A green square with white text and a gift box&#10;&#10;Description automatically generated">
              <a:extLst>
                <a:ext uri="{FF2B5EF4-FFF2-40B4-BE49-F238E27FC236}">
                  <a16:creationId xmlns:a16="http://schemas.microsoft.com/office/drawing/2014/main" id="{12A553D8-AC5B-83B6-B2F4-89E25255F5D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81954" y="3658064"/>
              <a:ext cx="994232" cy="956388"/>
            </a:xfrm>
            <a:prstGeom prst="rect">
              <a:avLst/>
            </a:prstGeom>
          </p:spPr>
        </p:pic>
      </p:grpSp>
    </p:spTree>
    <p:extLst>
      <p:ext uri="{BB962C8B-B14F-4D97-AF65-F5344CB8AC3E}">
        <p14:creationId xmlns:p14="http://schemas.microsoft.com/office/powerpoint/2010/main" val="337820582"/>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1000"/>
                                        <p:tgtEl>
                                          <p:spTgt spid="4">
                                            <p:txEl>
                                              <p:pRg st="0" end="0"/>
                                            </p:txEl>
                                          </p:spTgt>
                                        </p:tgtEl>
                                      </p:cBhvr>
                                    </p:animEffect>
                                    <p:anim calcmode="lin" valueType="num">
                                      <p:cBhvr>
                                        <p:cTn id="13"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4">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22" presetClass="entr" presetSubtype="8" fill="hold" grpId="0"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wipe(left)">
                                      <p:cBhvr>
                                        <p:cTn id="23" dur="2500"/>
                                        <p:tgtEl>
                                          <p:spTgt spid="2"/>
                                        </p:tgtEl>
                                      </p:cBhvr>
                                    </p:animEffect>
                                  </p:childTnLst>
                                </p:cTn>
                              </p:par>
                              <p:par>
                                <p:cTn id="24" presetID="47" presetClass="entr" presetSubtype="0" fill="hold"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750"/>
                                        <p:tgtEl>
                                          <p:spTgt spid="21"/>
                                        </p:tgtEl>
                                      </p:cBhvr>
                                    </p:animEffect>
                                    <p:anim calcmode="lin" valueType="num">
                                      <p:cBhvr>
                                        <p:cTn id="27" dur="750" fill="hold"/>
                                        <p:tgtEl>
                                          <p:spTgt spid="21"/>
                                        </p:tgtEl>
                                        <p:attrNameLst>
                                          <p:attrName>ppt_x</p:attrName>
                                        </p:attrNameLst>
                                      </p:cBhvr>
                                      <p:tavLst>
                                        <p:tav tm="0">
                                          <p:val>
                                            <p:strVal val="#ppt_x"/>
                                          </p:val>
                                        </p:tav>
                                        <p:tav tm="100000">
                                          <p:val>
                                            <p:strVal val="#ppt_x"/>
                                          </p:val>
                                        </p:tav>
                                      </p:tavLst>
                                    </p:anim>
                                    <p:anim calcmode="lin" valueType="num">
                                      <p:cBhvr>
                                        <p:cTn id="28" dur="750" fill="hold"/>
                                        <p:tgtEl>
                                          <p:spTgt spid="21"/>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500"/>
                                  </p:stCondLst>
                                  <p:childTnLst>
                                    <p:set>
                                      <p:cBhvr>
                                        <p:cTn id="30" dur="1" fill="hold">
                                          <p:stCondLst>
                                            <p:cond delay="0"/>
                                          </p:stCondLst>
                                        </p:cTn>
                                        <p:tgtEl>
                                          <p:spTgt spid="30"/>
                                        </p:tgtEl>
                                        <p:attrNameLst>
                                          <p:attrName>style.visibility</p:attrName>
                                        </p:attrNameLst>
                                      </p:cBhvr>
                                      <p:to>
                                        <p:strVal val="visible"/>
                                      </p:to>
                                    </p:set>
                                    <p:animEffect transition="in" filter="fade">
                                      <p:cBhvr>
                                        <p:cTn id="31" dur="750"/>
                                        <p:tgtEl>
                                          <p:spTgt spid="30"/>
                                        </p:tgtEl>
                                      </p:cBhvr>
                                    </p:animEffect>
                                    <p:anim calcmode="lin" valueType="num">
                                      <p:cBhvr>
                                        <p:cTn id="32" dur="750" fill="hold"/>
                                        <p:tgtEl>
                                          <p:spTgt spid="30"/>
                                        </p:tgtEl>
                                        <p:attrNameLst>
                                          <p:attrName>ppt_x</p:attrName>
                                        </p:attrNameLst>
                                      </p:cBhvr>
                                      <p:tavLst>
                                        <p:tav tm="0">
                                          <p:val>
                                            <p:strVal val="#ppt_x"/>
                                          </p:val>
                                        </p:tav>
                                        <p:tav tm="100000">
                                          <p:val>
                                            <p:strVal val="#ppt_x"/>
                                          </p:val>
                                        </p:tav>
                                      </p:tavLst>
                                    </p:anim>
                                    <p:anim calcmode="lin" valueType="num">
                                      <p:cBhvr>
                                        <p:cTn id="33" dur="750" fill="hold"/>
                                        <p:tgtEl>
                                          <p:spTgt spid="30"/>
                                        </p:tgtEl>
                                        <p:attrNameLst>
                                          <p:attrName>ppt_y</p:attrName>
                                        </p:attrNameLst>
                                      </p:cBhvr>
                                      <p:tavLst>
                                        <p:tav tm="0">
                                          <p:val>
                                            <p:strVal val="#ppt_y+.1"/>
                                          </p:val>
                                        </p:tav>
                                        <p:tav tm="100000">
                                          <p:val>
                                            <p:strVal val="#ppt_y"/>
                                          </p:val>
                                        </p:tav>
                                      </p:tavLst>
                                    </p:anim>
                                  </p:childTnLst>
                                </p:cTn>
                              </p:par>
                              <p:par>
                                <p:cTn id="34" presetID="47" presetClass="entr" presetSubtype="0" fill="hold" nodeType="withEffect">
                                  <p:stCondLst>
                                    <p:cond delay="100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750"/>
                                        <p:tgtEl>
                                          <p:spTgt spid="24"/>
                                        </p:tgtEl>
                                      </p:cBhvr>
                                    </p:animEffect>
                                    <p:anim calcmode="lin" valueType="num">
                                      <p:cBhvr>
                                        <p:cTn id="37" dur="750" fill="hold"/>
                                        <p:tgtEl>
                                          <p:spTgt spid="24"/>
                                        </p:tgtEl>
                                        <p:attrNameLst>
                                          <p:attrName>ppt_x</p:attrName>
                                        </p:attrNameLst>
                                      </p:cBhvr>
                                      <p:tavLst>
                                        <p:tav tm="0">
                                          <p:val>
                                            <p:strVal val="#ppt_x"/>
                                          </p:val>
                                        </p:tav>
                                        <p:tav tm="100000">
                                          <p:val>
                                            <p:strVal val="#ppt_x"/>
                                          </p:val>
                                        </p:tav>
                                      </p:tavLst>
                                    </p:anim>
                                    <p:anim calcmode="lin" valueType="num">
                                      <p:cBhvr>
                                        <p:cTn id="38" dur="750" fill="hold"/>
                                        <p:tgtEl>
                                          <p:spTgt spid="24"/>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1500"/>
                                  </p:stCondLst>
                                  <p:childTnLst>
                                    <p:set>
                                      <p:cBhvr>
                                        <p:cTn id="40" dur="1" fill="hold">
                                          <p:stCondLst>
                                            <p:cond delay="0"/>
                                          </p:stCondLst>
                                        </p:cTn>
                                        <p:tgtEl>
                                          <p:spTgt spid="33"/>
                                        </p:tgtEl>
                                        <p:attrNameLst>
                                          <p:attrName>style.visibility</p:attrName>
                                        </p:attrNameLst>
                                      </p:cBhvr>
                                      <p:to>
                                        <p:strVal val="visible"/>
                                      </p:to>
                                    </p:set>
                                    <p:animEffect transition="in" filter="fade">
                                      <p:cBhvr>
                                        <p:cTn id="41" dur="1000"/>
                                        <p:tgtEl>
                                          <p:spTgt spid="33"/>
                                        </p:tgtEl>
                                      </p:cBhvr>
                                    </p:animEffect>
                                    <p:anim calcmode="lin" valueType="num">
                                      <p:cBhvr>
                                        <p:cTn id="42" dur="1000" fill="hold"/>
                                        <p:tgtEl>
                                          <p:spTgt spid="33"/>
                                        </p:tgtEl>
                                        <p:attrNameLst>
                                          <p:attrName>ppt_x</p:attrName>
                                        </p:attrNameLst>
                                      </p:cBhvr>
                                      <p:tavLst>
                                        <p:tav tm="0">
                                          <p:val>
                                            <p:strVal val="#ppt_x"/>
                                          </p:val>
                                        </p:tav>
                                        <p:tav tm="100000">
                                          <p:val>
                                            <p:strVal val="#ppt_x"/>
                                          </p:val>
                                        </p:tav>
                                      </p:tavLst>
                                    </p:anim>
                                    <p:anim calcmode="lin" valueType="num">
                                      <p:cBhvr>
                                        <p:cTn id="43" dur="1000" fill="hold"/>
                                        <p:tgtEl>
                                          <p:spTgt spid="33"/>
                                        </p:tgtEl>
                                        <p:attrNameLst>
                                          <p:attrName>ppt_y</p:attrName>
                                        </p:attrNameLst>
                                      </p:cBhvr>
                                      <p:tavLst>
                                        <p:tav tm="0">
                                          <p:val>
                                            <p:strVal val="#ppt_y+.1"/>
                                          </p:val>
                                        </p:tav>
                                        <p:tav tm="100000">
                                          <p:val>
                                            <p:strVal val="#ppt_y"/>
                                          </p:val>
                                        </p:tav>
                                      </p:tavLst>
                                    </p:anim>
                                  </p:childTnLst>
                                </p:cTn>
                              </p:par>
                              <p:par>
                                <p:cTn id="44" presetID="47" presetClass="entr" presetSubtype="0" fill="hold" nodeType="withEffect">
                                  <p:stCondLst>
                                    <p:cond delay="2000"/>
                                  </p:stCondLst>
                                  <p:childTnLst>
                                    <p:set>
                                      <p:cBhvr>
                                        <p:cTn id="45" dur="1" fill="hold">
                                          <p:stCondLst>
                                            <p:cond delay="0"/>
                                          </p:stCondLst>
                                        </p:cTn>
                                        <p:tgtEl>
                                          <p:spTgt spid="27"/>
                                        </p:tgtEl>
                                        <p:attrNameLst>
                                          <p:attrName>style.visibility</p:attrName>
                                        </p:attrNameLst>
                                      </p:cBhvr>
                                      <p:to>
                                        <p:strVal val="visible"/>
                                      </p:to>
                                    </p:set>
                                    <p:animEffect transition="in" filter="fade">
                                      <p:cBhvr>
                                        <p:cTn id="46" dur="750"/>
                                        <p:tgtEl>
                                          <p:spTgt spid="27"/>
                                        </p:tgtEl>
                                      </p:cBhvr>
                                    </p:animEffect>
                                    <p:anim calcmode="lin" valueType="num">
                                      <p:cBhvr>
                                        <p:cTn id="47" dur="750" fill="hold"/>
                                        <p:tgtEl>
                                          <p:spTgt spid="27"/>
                                        </p:tgtEl>
                                        <p:attrNameLst>
                                          <p:attrName>ppt_x</p:attrName>
                                        </p:attrNameLst>
                                      </p:cBhvr>
                                      <p:tavLst>
                                        <p:tav tm="0">
                                          <p:val>
                                            <p:strVal val="#ppt_x"/>
                                          </p:val>
                                        </p:tav>
                                        <p:tav tm="100000">
                                          <p:val>
                                            <p:strVal val="#ppt_x"/>
                                          </p:val>
                                        </p:tav>
                                      </p:tavLst>
                                    </p:anim>
                                    <p:anim calcmode="lin" valueType="num">
                                      <p:cBhvr>
                                        <p:cTn id="48" dur="750" fill="hold"/>
                                        <p:tgtEl>
                                          <p:spTgt spid="27"/>
                                        </p:tgtEl>
                                        <p:attrNameLst>
                                          <p:attrName>ppt_y</p:attrName>
                                        </p:attrNameLst>
                                      </p:cBhvr>
                                      <p:tavLst>
                                        <p:tav tm="0">
                                          <p:val>
                                            <p:strVal val="#ppt_y-.1"/>
                                          </p:val>
                                        </p:tav>
                                        <p:tav tm="100000">
                                          <p:val>
                                            <p:strVal val="#ppt_y"/>
                                          </p:val>
                                        </p:tav>
                                      </p:tavLst>
                                    </p:anim>
                                  </p:childTnLst>
                                </p:cTn>
                              </p:par>
                              <p:par>
                                <p:cTn id="49" presetID="53" presetClass="entr" presetSubtype="16" fill="hold" nodeType="withEffect">
                                  <p:stCondLst>
                                    <p:cond delay="0"/>
                                  </p:stCondLst>
                                  <p:childTnLst>
                                    <p:set>
                                      <p:cBhvr>
                                        <p:cTn id="50" dur="1" fill="hold">
                                          <p:stCondLst>
                                            <p:cond delay="0"/>
                                          </p:stCondLst>
                                        </p:cTn>
                                        <p:tgtEl>
                                          <p:spTgt spid="38"/>
                                        </p:tgtEl>
                                        <p:attrNameLst>
                                          <p:attrName>style.visibility</p:attrName>
                                        </p:attrNameLst>
                                      </p:cBhvr>
                                      <p:to>
                                        <p:strVal val="visible"/>
                                      </p:to>
                                    </p:set>
                                    <p:anim calcmode="lin" valueType="num">
                                      <p:cBhvr>
                                        <p:cTn id="51" dur="500" fill="hold"/>
                                        <p:tgtEl>
                                          <p:spTgt spid="38"/>
                                        </p:tgtEl>
                                        <p:attrNameLst>
                                          <p:attrName>ppt_w</p:attrName>
                                        </p:attrNameLst>
                                      </p:cBhvr>
                                      <p:tavLst>
                                        <p:tav tm="0">
                                          <p:val>
                                            <p:fltVal val="0"/>
                                          </p:val>
                                        </p:tav>
                                        <p:tav tm="100000">
                                          <p:val>
                                            <p:strVal val="#ppt_w"/>
                                          </p:val>
                                        </p:tav>
                                      </p:tavLst>
                                    </p:anim>
                                    <p:anim calcmode="lin" valueType="num">
                                      <p:cBhvr>
                                        <p:cTn id="52" dur="500" fill="hold"/>
                                        <p:tgtEl>
                                          <p:spTgt spid="38"/>
                                        </p:tgtEl>
                                        <p:attrNameLst>
                                          <p:attrName>ppt_h</p:attrName>
                                        </p:attrNameLst>
                                      </p:cBhvr>
                                      <p:tavLst>
                                        <p:tav tm="0">
                                          <p:val>
                                            <p:fltVal val="0"/>
                                          </p:val>
                                        </p:tav>
                                        <p:tav tm="100000">
                                          <p:val>
                                            <p:strVal val="#ppt_h"/>
                                          </p:val>
                                        </p:tav>
                                      </p:tavLst>
                                    </p:anim>
                                    <p:animEffect transition="in" filter="fade">
                                      <p:cBhvr>
                                        <p:cTn id="53" dur="500"/>
                                        <p:tgtEl>
                                          <p:spTgt spid="38"/>
                                        </p:tgtEl>
                                      </p:cBhvr>
                                    </p:animEffect>
                                  </p:childTnLst>
                                </p:cTn>
                              </p:par>
                              <p:par>
                                <p:cTn id="54" presetID="53" presetClass="entr" presetSubtype="16" fill="hold" nodeType="withEffect">
                                  <p:stCondLst>
                                    <p:cond delay="500"/>
                                  </p:stCondLst>
                                  <p:childTnLst>
                                    <p:set>
                                      <p:cBhvr>
                                        <p:cTn id="55" dur="1" fill="hold">
                                          <p:stCondLst>
                                            <p:cond delay="0"/>
                                          </p:stCondLst>
                                        </p:cTn>
                                        <p:tgtEl>
                                          <p:spTgt spid="41"/>
                                        </p:tgtEl>
                                        <p:attrNameLst>
                                          <p:attrName>style.visibility</p:attrName>
                                        </p:attrNameLst>
                                      </p:cBhvr>
                                      <p:to>
                                        <p:strVal val="visible"/>
                                      </p:to>
                                    </p:set>
                                    <p:anim calcmode="lin" valueType="num">
                                      <p:cBhvr>
                                        <p:cTn id="56" dur="500" fill="hold"/>
                                        <p:tgtEl>
                                          <p:spTgt spid="41"/>
                                        </p:tgtEl>
                                        <p:attrNameLst>
                                          <p:attrName>ppt_w</p:attrName>
                                        </p:attrNameLst>
                                      </p:cBhvr>
                                      <p:tavLst>
                                        <p:tav tm="0">
                                          <p:val>
                                            <p:fltVal val="0"/>
                                          </p:val>
                                        </p:tav>
                                        <p:tav tm="100000">
                                          <p:val>
                                            <p:strVal val="#ppt_w"/>
                                          </p:val>
                                        </p:tav>
                                      </p:tavLst>
                                    </p:anim>
                                    <p:anim calcmode="lin" valueType="num">
                                      <p:cBhvr>
                                        <p:cTn id="57" dur="500" fill="hold"/>
                                        <p:tgtEl>
                                          <p:spTgt spid="41"/>
                                        </p:tgtEl>
                                        <p:attrNameLst>
                                          <p:attrName>ppt_h</p:attrName>
                                        </p:attrNameLst>
                                      </p:cBhvr>
                                      <p:tavLst>
                                        <p:tav tm="0">
                                          <p:val>
                                            <p:fltVal val="0"/>
                                          </p:val>
                                        </p:tav>
                                        <p:tav tm="100000">
                                          <p:val>
                                            <p:strVal val="#ppt_h"/>
                                          </p:val>
                                        </p:tav>
                                      </p:tavLst>
                                    </p:anim>
                                    <p:animEffect transition="in" filter="fade">
                                      <p:cBhvr>
                                        <p:cTn id="58" dur="500"/>
                                        <p:tgtEl>
                                          <p:spTgt spid="41"/>
                                        </p:tgtEl>
                                      </p:cBhvr>
                                    </p:animEffect>
                                  </p:childTnLst>
                                </p:cTn>
                              </p:par>
                              <p:par>
                                <p:cTn id="59" presetID="53" presetClass="entr" presetSubtype="16" fill="hold" nodeType="withEffect">
                                  <p:stCondLst>
                                    <p:cond delay="1000"/>
                                  </p:stCondLst>
                                  <p:childTnLst>
                                    <p:set>
                                      <p:cBhvr>
                                        <p:cTn id="60" dur="1" fill="hold">
                                          <p:stCondLst>
                                            <p:cond delay="0"/>
                                          </p:stCondLst>
                                        </p:cTn>
                                        <p:tgtEl>
                                          <p:spTgt spid="44"/>
                                        </p:tgtEl>
                                        <p:attrNameLst>
                                          <p:attrName>style.visibility</p:attrName>
                                        </p:attrNameLst>
                                      </p:cBhvr>
                                      <p:to>
                                        <p:strVal val="visible"/>
                                      </p:to>
                                    </p:set>
                                    <p:anim calcmode="lin" valueType="num">
                                      <p:cBhvr>
                                        <p:cTn id="61" dur="500" fill="hold"/>
                                        <p:tgtEl>
                                          <p:spTgt spid="44"/>
                                        </p:tgtEl>
                                        <p:attrNameLst>
                                          <p:attrName>ppt_w</p:attrName>
                                        </p:attrNameLst>
                                      </p:cBhvr>
                                      <p:tavLst>
                                        <p:tav tm="0">
                                          <p:val>
                                            <p:fltVal val="0"/>
                                          </p:val>
                                        </p:tav>
                                        <p:tav tm="100000">
                                          <p:val>
                                            <p:strVal val="#ppt_w"/>
                                          </p:val>
                                        </p:tav>
                                      </p:tavLst>
                                    </p:anim>
                                    <p:anim calcmode="lin" valueType="num">
                                      <p:cBhvr>
                                        <p:cTn id="62" dur="500" fill="hold"/>
                                        <p:tgtEl>
                                          <p:spTgt spid="44"/>
                                        </p:tgtEl>
                                        <p:attrNameLst>
                                          <p:attrName>ppt_h</p:attrName>
                                        </p:attrNameLst>
                                      </p:cBhvr>
                                      <p:tavLst>
                                        <p:tav tm="0">
                                          <p:val>
                                            <p:fltVal val="0"/>
                                          </p:val>
                                        </p:tav>
                                        <p:tav tm="100000">
                                          <p:val>
                                            <p:strVal val="#ppt_h"/>
                                          </p:val>
                                        </p:tav>
                                      </p:tavLst>
                                    </p:anim>
                                    <p:animEffect transition="in" filter="fade">
                                      <p:cBhvr>
                                        <p:cTn id="63" dur="500"/>
                                        <p:tgtEl>
                                          <p:spTgt spid="44"/>
                                        </p:tgtEl>
                                      </p:cBhvr>
                                    </p:animEffect>
                                  </p:childTnLst>
                                </p:cTn>
                              </p:par>
                              <p:par>
                                <p:cTn id="64" presetID="53" presetClass="entr" presetSubtype="16" fill="hold" nodeType="withEffect">
                                  <p:stCondLst>
                                    <p:cond delay="1500"/>
                                  </p:stCondLst>
                                  <p:childTnLst>
                                    <p:set>
                                      <p:cBhvr>
                                        <p:cTn id="65" dur="1" fill="hold">
                                          <p:stCondLst>
                                            <p:cond delay="0"/>
                                          </p:stCondLst>
                                        </p:cTn>
                                        <p:tgtEl>
                                          <p:spTgt spid="47"/>
                                        </p:tgtEl>
                                        <p:attrNameLst>
                                          <p:attrName>style.visibility</p:attrName>
                                        </p:attrNameLst>
                                      </p:cBhvr>
                                      <p:to>
                                        <p:strVal val="visible"/>
                                      </p:to>
                                    </p:set>
                                    <p:anim calcmode="lin" valueType="num">
                                      <p:cBhvr>
                                        <p:cTn id="66" dur="500" fill="hold"/>
                                        <p:tgtEl>
                                          <p:spTgt spid="47"/>
                                        </p:tgtEl>
                                        <p:attrNameLst>
                                          <p:attrName>ppt_w</p:attrName>
                                        </p:attrNameLst>
                                      </p:cBhvr>
                                      <p:tavLst>
                                        <p:tav tm="0">
                                          <p:val>
                                            <p:fltVal val="0"/>
                                          </p:val>
                                        </p:tav>
                                        <p:tav tm="100000">
                                          <p:val>
                                            <p:strVal val="#ppt_w"/>
                                          </p:val>
                                        </p:tav>
                                      </p:tavLst>
                                    </p:anim>
                                    <p:anim calcmode="lin" valueType="num">
                                      <p:cBhvr>
                                        <p:cTn id="67" dur="500" fill="hold"/>
                                        <p:tgtEl>
                                          <p:spTgt spid="47"/>
                                        </p:tgtEl>
                                        <p:attrNameLst>
                                          <p:attrName>ppt_h</p:attrName>
                                        </p:attrNameLst>
                                      </p:cBhvr>
                                      <p:tavLst>
                                        <p:tav tm="0">
                                          <p:val>
                                            <p:fltVal val="0"/>
                                          </p:val>
                                        </p:tav>
                                        <p:tav tm="100000">
                                          <p:val>
                                            <p:strVal val="#ppt_h"/>
                                          </p:val>
                                        </p:tav>
                                      </p:tavLst>
                                    </p:anim>
                                    <p:animEffect transition="in" filter="fade">
                                      <p:cBhvr>
                                        <p:cTn id="68" dur="500"/>
                                        <p:tgtEl>
                                          <p:spTgt spid="47"/>
                                        </p:tgtEl>
                                      </p:cBhvr>
                                    </p:animEffect>
                                  </p:childTnLst>
                                </p:cTn>
                              </p:par>
                              <p:par>
                                <p:cTn id="69" presetID="53" presetClass="entr" presetSubtype="16" fill="hold" nodeType="withEffect">
                                  <p:stCondLst>
                                    <p:cond delay="2000"/>
                                  </p:stCondLst>
                                  <p:childTnLst>
                                    <p:set>
                                      <p:cBhvr>
                                        <p:cTn id="70" dur="1" fill="hold">
                                          <p:stCondLst>
                                            <p:cond delay="0"/>
                                          </p:stCondLst>
                                        </p:cTn>
                                        <p:tgtEl>
                                          <p:spTgt spid="51"/>
                                        </p:tgtEl>
                                        <p:attrNameLst>
                                          <p:attrName>style.visibility</p:attrName>
                                        </p:attrNameLst>
                                      </p:cBhvr>
                                      <p:to>
                                        <p:strVal val="visible"/>
                                      </p:to>
                                    </p:set>
                                    <p:anim calcmode="lin" valueType="num">
                                      <p:cBhvr>
                                        <p:cTn id="71" dur="500" fill="hold"/>
                                        <p:tgtEl>
                                          <p:spTgt spid="51"/>
                                        </p:tgtEl>
                                        <p:attrNameLst>
                                          <p:attrName>ppt_w</p:attrName>
                                        </p:attrNameLst>
                                      </p:cBhvr>
                                      <p:tavLst>
                                        <p:tav tm="0">
                                          <p:val>
                                            <p:fltVal val="0"/>
                                          </p:val>
                                        </p:tav>
                                        <p:tav tm="100000">
                                          <p:val>
                                            <p:strVal val="#ppt_w"/>
                                          </p:val>
                                        </p:tav>
                                      </p:tavLst>
                                    </p:anim>
                                    <p:anim calcmode="lin" valueType="num">
                                      <p:cBhvr>
                                        <p:cTn id="72" dur="500" fill="hold"/>
                                        <p:tgtEl>
                                          <p:spTgt spid="51"/>
                                        </p:tgtEl>
                                        <p:attrNameLst>
                                          <p:attrName>ppt_h</p:attrName>
                                        </p:attrNameLst>
                                      </p:cBhvr>
                                      <p:tavLst>
                                        <p:tav tm="0">
                                          <p:val>
                                            <p:fltVal val="0"/>
                                          </p:val>
                                        </p:tav>
                                        <p:tav tm="100000">
                                          <p:val>
                                            <p:strVal val="#ppt_h"/>
                                          </p:val>
                                        </p:tav>
                                      </p:tavLst>
                                    </p:anim>
                                    <p:animEffect transition="in" filter="fade">
                                      <p:cBhvr>
                                        <p:cTn id="73"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C86B48C-8B51-E402-1C38-9911D9BB8D31}"/>
              </a:ext>
            </a:extLst>
          </p:cNvPr>
          <p:cNvSpPr>
            <a:spLocks noGrp="1"/>
          </p:cNvSpPr>
          <p:nvPr>
            <p:ph type="body" sz="quarter" idx="14"/>
          </p:nvPr>
        </p:nvSpPr>
        <p:spPr/>
        <p:txBody>
          <a:bodyPr/>
          <a:lstStyle/>
          <a:p>
            <a:r>
              <a:rPr lang="en-US" dirty="0"/>
              <a:t>User Roles</a:t>
            </a:r>
          </a:p>
        </p:txBody>
      </p:sp>
      <p:sp>
        <p:nvSpPr>
          <p:cNvPr id="3" name="Text Placeholder 2">
            <a:extLst>
              <a:ext uri="{FF2B5EF4-FFF2-40B4-BE49-F238E27FC236}">
                <a16:creationId xmlns:a16="http://schemas.microsoft.com/office/drawing/2014/main" id="{BE4E39A8-36F6-9BF2-FB8C-326FF3BC7A54}"/>
              </a:ext>
            </a:extLst>
          </p:cNvPr>
          <p:cNvSpPr>
            <a:spLocks noGrp="1"/>
          </p:cNvSpPr>
          <p:nvPr>
            <p:ph type="body" sz="quarter" idx="16"/>
          </p:nvPr>
        </p:nvSpPr>
        <p:spPr/>
        <p:txBody>
          <a:bodyPr>
            <a:noAutofit/>
          </a:bodyPr>
          <a:lstStyle/>
          <a:p>
            <a:r>
              <a:rPr lang="en-US" dirty="0">
                <a:solidFill>
                  <a:schemeClr val="bg1">
                    <a:lumMod val="85000"/>
                  </a:schemeClr>
                </a:solidFill>
              </a:rPr>
              <a:t>Users in Waste Management and Recycling Apps play varied roles—citizens request pickups, administrators monitor operations, and businesses engage in sustainable practices, fostering collaborative environmental stewardship.</a:t>
            </a:r>
            <a:endParaRPr lang="en-GB" dirty="0">
              <a:solidFill>
                <a:schemeClr val="bg1">
                  <a:lumMod val="85000"/>
                </a:schemeClr>
              </a:solidFill>
            </a:endParaRPr>
          </a:p>
        </p:txBody>
      </p:sp>
      <p:sp>
        <p:nvSpPr>
          <p:cNvPr id="5" name="Arrow: Quad 4">
            <a:extLst>
              <a:ext uri="{FF2B5EF4-FFF2-40B4-BE49-F238E27FC236}">
                <a16:creationId xmlns:a16="http://schemas.microsoft.com/office/drawing/2014/main" id="{21AD824A-5756-A703-34CF-C4D2B8F88AAB}"/>
              </a:ext>
            </a:extLst>
          </p:cNvPr>
          <p:cNvSpPr/>
          <p:nvPr/>
        </p:nvSpPr>
        <p:spPr>
          <a:xfrm>
            <a:off x="4043772" y="2276872"/>
            <a:ext cx="4104456" cy="4104456"/>
          </a:xfrm>
          <a:prstGeom prst="quadArrow">
            <a:avLst>
              <a:gd name="adj1" fmla="val 1432"/>
              <a:gd name="adj2" fmla="val 3036"/>
              <a:gd name="adj3" fmla="val 4650"/>
            </a:avLst>
          </a:prstGeom>
          <a:solidFill>
            <a:schemeClr val="bg1">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9A81F5E2-18DF-FE2F-4E90-1E7563FBEFD0}"/>
              </a:ext>
            </a:extLst>
          </p:cNvPr>
          <p:cNvGrpSpPr/>
          <p:nvPr/>
        </p:nvGrpSpPr>
        <p:grpSpPr>
          <a:xfrm>
            <a:off x="4433171" y="2671531"/>
            <a:ext cx="1523496" cy="1523496"/>
            <a:chOff x="4434486" y="2671531"/>
            <a:chExt cx="1523496" cy="1523496"/>
          </a:xfrm>
        </p:grpSpPr>
        <p:sp>
          <p:nvSpPr>
            <p:cNvPr id="16" name="Rectangle 15">
              <a:extLst>
                <a:ext uri="{FF2B5EF4-FFF2-40B4-BE49-F238E27FC236}">
                  <a16:creationId xmlns:a16="http://schemas.microsoft.com/office/drawing/2014/main" id="{A0438EB0-5490-1FCE-F28A-F9AA1B562292}"/>
                </a:ext>
              </a:extLst>
            </p:cNvPr>
            <p:cNvSpPr/>
            <p:nvPr/>
          </p:nvSpPr>
          <p:spPr>
            <a:xfrm>
              <a:off x="4434486" y="2671531"/>
              <a:ext cx="1523496" cy="15234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2B53AA4C-3BB6-1776-41F6-31DE0BB5FAD4}"/>
                </a:ext>
              </a:extLst>
            </p:cNvPr>
            <p:cNvSpPr/>
            <p:nvPr/>
          </p:nvSpPr>
          <p:spPr>
            <a:xfrm>
              <a:off x="4947345" y="3224750"/>
              <a:ext cx="497779" cy="417058"/>
            </a:xfrm>
            <a:custGeom>
              <a:avLst/>
              <a:gdLst>
                <a:gd name="connsiteX0" fmla="*/ 0 w 358303"/>
                <a:gd name="connsiteY0" fmla="*/ 0 h 300200"/>
                <a:gd name="connsiteX1" fmla="*/ 13880 w 358303"/>
                <a:gd name="connsiteY1" fmla="*/ 0 h 300200"/>
                <a:gd name="connsiteX2" fmla="*/ 261787 w 358303"/>
                <a:gd name="connsiteY2" fmla="*/ 0 h 300200"/>
                <a:gd name="connsiteX3" fmla="*/ 275668 w 358303"/>
                <a:gd name="connsiteY3" fmla="*/ 0 h 300200"/>
                <a:gd name="connsiteX4" fmla="*/ 275668 w 358303"/>
                <a:gd name="connsiteY4" fmla="*/ 13880 h 300200"/>
                <a:gd name="connsiteX5" fmla="*/ 275668 w 358303"/>
                <a:gd name="connsiteY5" fmla="*/ 96516 h 300200"/>
                <a:gd name="connsiteX6" fmla="*/ 344423 w 358303"/>
                <a:gd name="connsiteY6" fmla="*/ 96516 h 300200"/>
                <a:gd name="connsiteX7" fmla="*/ 358303 w 358303"/>
                <a:gd name="connsiteY7" fmla="*/ 96516 h 300200"/>
                <a:gd name="connsiteX8" fmla="*/ 358303 w 358303"/>
                <a:gd name="connsiteY8" fmla="*/ 110396 h 300200"/>
                <a:gd name="connsiteX9" fmla="*/ 358303 w 358303"/>
                <a:gd name="connsiteY9" fmla="*/ 248230 h 300200"/>
                <a:gd name="connsiteX10" fmla="*/ 342486 w 358303"/>
                <a:gd name="connsiteY10" fmla="*/ 287288 h 300200"/>
                <a:gd name="connsiteX11" fmla="*/ 303428 w 358303"/>
                <a:gd name="connsiteY11" fmla="*/ 303105 h 300200"/>
                <a:gd name="connsiteX12" fmla="*/ 55521 w 358303"/>
                <a:gd name="connsiteY12" fmla="*/ 303105 h 300200"/>
                <a:gd name="connsiteX13" fmla="*/ 16463 w 358303"/>
                <a:gd name="connsiteY13" fmla="*/ 287288 h 300200"/>
                <a:gd name="connsiteX14" fmla="*/ 645 w 358303"/>
                <a:gd name="connsiteY14" fmla="*/ 248230 h 300200"/>
                <a:gd name="connsiteX15" fmla="*/ 645 w 358303"/>
                <a:gd name="connsiteY15" fmla="*/ 13880 h 300200"/>
                <a:gd name="connsiteX16" fmla="*/ 645 w 358303"/>
                <a:gd name="connsiteY16" fmla="*/ 0 h 300200"/>
                <a:gd name="connsiteX17" fmla="*/ 27760 w 358303"/>
                <a:gd name="connsiteY17" fmla="*/ 27760 h 300200"/>
                <a:gd name="connsiteX18" fmla="*/ 27760 w 358303"/>
                <a:gd name="connsiteY18" fmla="*/ 248230 h 300200"/>
                <a:gd name="connsiteX19" fmla="*/ 35508 w 358303"/>
                <a:gd name="connsiteY19" fmla="*/ 267921 h 300200"/>
                <a:gd name="connsiteX20" fmla="*/ 55198 w 358303"/>
                <a:gd name="connsiteY20" fmla="*/ 275668 h 300200"/>
                <a:gd name="connsiteX21" fmla="*/ 255654 w 358303"/>
                <a:gd name="connsiteY21" fmla="*/ 275668 h 300200"/>
                <a:gd name="connsiteX22" fmla="*/ 247907 w 358303"/>
                <a:gd name="connsiteY22" fmla="*/ 248230 h 300200"/>
                <a:gd name="connsiteX23" fmla="*/ 247907 w 358303"/>
                <a:gd name="connsiteY23" fmla="*/ 110396 h 300200"/>
                <a:gd name="connsiteX24" fmla="*/ 247907 w 358303"/>
                <a:gd name="connsiteY24" fmla="*/ 96516 h 300200"/>
                <a:gd name="connsiteX25" fmla="*/ 247907 w 358303"/>
                <a:gd name="connsiteY25" fmla="*/ 27760 h 300200"/>
                <a:gd name="connsiteX26" fmla="*/ 27760 w 358303"/>
                <a:gd name="connsiteY26" fmla="*/ 27760 h 300200"/>
                <a:gd name="connsiteX27" fmla="*/ 55198 w 358303"/>
                <a:gd name="connsiteY27" fmla="*/ 55198 h 300200"/>
                <a:gd name="connsiteX28" fmla="*/ 69078 w 358303"/>
                <a:gd name="connsiteY28" fmla="*/ 55198 h 300200"/>
                <a:gd name="connsiteX29" fmla="*/ 206912 w 358303"/>
                <a:gd name="connsiteY29" fmla="*/ 55198 h 300200"/>
                <a:gd name="connsiteX30" fmla="*/ 220792 w 358303"/>
                <a:gd name="connsiteY30" fmla="*/ 55198 h 300200"/>
                <a:gd name="connsiteX31" fmla="*/ 220792 w 358303"/>
                <a:gd name="connsiteY31" fmla="*/ 69078 h 300200"/>
                <a:gd name="connsiteX32" fmla="*/ 220792 w 358303"/>
                <a:gd name="connsiteY32" fmla="*/ 110396 h 300200"/>
                <a:gd name="connsiteX33" fmla="*/ 220792 w 358303"/>
                <a:gd name="connsiteY33" fmla="*/ 123954 h 300200"/>
                <a:gd name="connsiteX34" fmla="*/ 206912 w 358303"/>
                <a:gd name="connsiteY34" fmla="*/ 123954 h 300200"/>
                <a:gd name="connsiteX35" fmla="*/ 69078 w 358303"/>
                <a:gd name="connsiteY35" fmla="*/ 123954 h 300200"/>
                <a:gd name="connsiteX36" fmla="*/ 55198 w 358303"/>
                <a:gd name="connsiteY36" fmla="*/ 123954 h 300200"/>
                <a:gd name="connsiteX37" fmla="*/ 55198 w 358303"/>
                <a:gd name="connsiteY37" fmla="*/ 110073 h 300200"/>
                <a:gd name="connsiteX38" fmla="*/ 55198 w 358303"/>
                <a:gd name="connsiteY38" fmla="*/ 69078 h 300200"/>
                <a:gd name="connsiteX39" fmla="*/ 55198 w 358303"/>
                <a:gd name="connsiteY39" fmla="*/ 55198 h 300200"/>
                <a:gd name="connsiteX40" fmla="*/ 55198 w 358303"/>
                <a:gd name="connsiteY40" fmla="*/ 137834 h 300200"/>
                <a:gd name="connsiteX41" fmla="*/ 123954 w 358303"/>
                <a:gd name="connsiteY41" fmla="*/ 137834 h 300200"/>
                <a:gd name="connsiteX42" fmla="*/ 123954 w 358303"/>
                <a:gd name="connsiteY42" fmla="*/ 165272 h 300200"/>
                <a:gd name="connsiteX43" fmla="*/ 55198 w 358303"/>
                <a:gd name="connsiteY43" fmla="*/ 165272 h 300200"/>
                <a:gd name="connsiteX44" fmla="*/ 55198 w 358303"/>
                <a:gd name="connsiteY44" fmla="*/ 137834 h 300200"/>
                <a:gd name="connsiteX45" fmla="*/ 55198 w 358303"/>
                <a:gd name="connsiteY45" fmla="*/ 179152 h 300200"/>
                <a:gd name="connsiteX46" fmla="*/ 123954 w 358303"/>
                <a:gd name="connsiteY46" fmla="*/ 179152 h 300200"/>
                <a:gd name="connsiteX47" fmla="*/ 123954 w 358303"/>
                <a:gd name="connsiteY47" fmla="*/ 206589 h 300200"/>
                <a:gd name="connsiteX48" fmla="*/ 55198 w 358303"/>
                <a:gd name="connsiteY48" fmla="*/ 206589 h 300200"/>
                <a:gd name="connsiteX49" fmla="*/ 55198 w 358303"/>
                <a:gd name="connsiteY49" fmla="*/ 179152 h 300200"/>
                <a:gd name="connsiteX50" fmla="*/ 55198 w 358303"/>
                <a:gd name="connsiteY50" fmla="*/ 220470 h 300200"/>
                <a:gd name="connsiteX51" fmla="*/ 123954 w 358303"/>
                <a:gd name="connsiteY51" fmla="*/ 220470 h 300200"/>
                <a:gd name="connsiteX52" fmla="*/ 123954 w 358303"/>
                <a:gd name="connsiteY52" fmla="*/ 247907 h 300200"/>
                <a:gd name="connsiteX53" fmla="*/ 55198 w 358303"/>
                <a:gd name="connsiteY53" fmla="*/ 247907 h 300200"/>
                <a:gd name="connsiteX54" fmla="*/ 55198 w 358303"/>
                <a:gd name="connsiteY54" fmla="*/ 220470 h 300200"/>
                <a:gd name="connsiteX55" fmla="*/ 82636 w 358303"/>
                <a:gd name="connsiteY55" fmla="*/ 82636 h 300200"/>
                <a:gd name="connsiteX56" fmla="*/ 82636 w 358303"/>
                <a:gd name="connsiteY56" fmla="*/ 96516 h 300200"/>
                <a:gd name="connsiteX57" fmla="*/ 192709 w 358303"/>
                <a:gd name="connsiteY57" fmla="*/ 96516 h 300200"/>
                <a:gd name="connsiteX58" fmla="*/ 192709 w 358303"/>
                <a:gd name="connsiteY58" fmla="*/ 82636 h 300200"/>
                <a:gd name="connsiteX59" fmla="*/ 82636 w 358303"/>
                <a:gd name="connsiteY59" fmla="*/ 82636 h 300200"/>
                <a:gd name="connsiteX60" fmla="*/ 151714 w 358303"/>
                <a:gd name="connsiteY60" fmla="*/ 137834 h 300200"/>
                <a:gd name="connsiteX61" fmla="*/ 220469 w 358303"/>
                <a:gd name="connsiteY61" fmla="*/ 137834 h 300200"/>
                <a:gd name="connsiteX62" fmla="*/ 220469 w 358303"/>
                <a:gd name="connsiteY62" fmla="*/ 165272 h 300200"/>
                <a:gd name="connsiteX63" fmla="*/ 151714 w 358303"/>
                <a:gd name="connsiteY63" fmla="*/ 165272 h 300200"/>
                <a:gd name="connsiteX64" fmla="*/ 151714 w 358303"/>
                <a:gd name="connsiteY64" fmla="*/ 137834 h 300200"/>
                <a:gd name="connsiteX65" fmla="*/ 151714 w 358303"/>
                <a:gd name="connsiteY65" fmla="*/ 179152 h 300200"/>
                <a:gd name="connsiteX66" fmla="*/ 220469 w 358303"/>
                <a:gd name="connsiteY66" fmla="*/ 179152 h 300200"/>
                <a:gd name="connsiteX67" fmla="*/ 220469 w 358303"/>
                <a:gd name="connsiteY67" fmla="*/ 206589 h 300200"/>
                <a:gd name="connsiteX68" fmla="*/ 151714 w 358303"/>
                <a:gd name="connsiteY68" fmla="*/ 206589 h 300200"/>
                <a:gd name="connsiteX69" fmla="*/ 151714 w 358303"/>
                <a:gd name="connsiteY69" fmla="*/ 179152 h 300200"/>
                <a:gd name="connsiteX70" fmla="*/ 151714 w 358303"/>
                <a:gd name="connsiteY70" fmla="*/ 220470 h 300200"/>
                <a:gd name="connsiteX71" fmla="*/ 220469 w 358303"/>
                <a:gd name="connsiteY71" fmla="*/ 220470 h 300200"/>
                <a:gd name="connsiteX72" fmla="*/ 220469 w 358303"/>
                <a:gd name="connsiteY72" fmla="*/ 247907 h 300200"/>
                <a:gd name="connsiteX73" fmla="*/ 151714 w 358303"/>
                <a:gd name="connsiteY73" fmla="*/ 247907 h 300200"/>
                <a:gd name="connsiteX74" fmla="*/ 151714 w 358303"/>
                <a:gd name="connsiteY74" fmla="*/ 220470 h 300200"/>
                <a:gd name="connsiteX75" fmla="*/ 275345 w 358303"/>
                <a:gd name="connsiteY75" fmla="*/ 123954 h 300200"/>
                <a:gd name="connsiteX76" fmla="*/ 275345 w 358303"/>
                <a:gd name="connsiteY76" fmla="*/ 247907 h 300200"/>
                <a:gd name="connsiteX77" fmla="*/ 283092 w 358303"/>
                <a:gd name="connsiteY77" fmla="*/ 267598 h 300200"/>
                <a:gd name="connsiteX78" fmla="*/ 302782 w 358303"/>
                <a:gd name="connsiteY78" fmla="*/ 275345 h 300200"/>
                <a:gd name="connsiteX79" fmla="*/ 322473 w 358303"/>
                <a:gd name="connsiteY79" fmla="*/ 267598 h 300200"/>
                <a:gd name="connsiteX80" fmla="*/ 330220 w 358303"/>
                <a:gd name="connsiteY80" fmla="*/ 247907 h 300200"/>
                <a:gd name="connsiteX81" fmla="*/ 330220 w 358303"/>
                <a:gd name="connsiteY81" fmla="*/ 123954 h 300200"/>
                <a:gd name="connsiteX82" fmla="*/ 275345 w 358303"/>
                <a:gd name="connsiteY82" fmla="*/ 123954 h 3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358303" h="300200">
                  <a:moveTo>
                    <a:pt x="0" y="0"/>
                  </a:moveTo>
                  <a:lnTo>
                    <a:pt x="13880" y="0"/>
                  </a:lnTo>
                  <a:lnTo>
                    <a:pt x="261787" y="0"/>
                  </a:lnTo>
                  <a:lnTo>
                    <a:pt x="275668" y="0"/>
                  </a:lnTo>
                  <a:lnTo>
                    <a:pt x="275668" y="13880"/>
                  </a:lnTo>
                  <a:lnTo>
                    <a:pt x="275668" y="96516"/>
                  </a:lnTo>
                  <a:lnTo>
                    <a:pt x="344423" y="96516"/>
                  </a:lnTo>
                  <a:lnTo>
                    <a:pt x="358303" y="96516"/>
                  </a:lnTo>
                  <a:lnTo>
                    <a:pt x="358303" y="110396"/>
                  </a:lnTo>
                  <a:lnTo>
                    <a:pt x="358303" y="248230"/>
                  </a:lnTo>
                  <a:cubicBezTo>
                    <a:pt x="358303" y="263724"/>
                    <a:pt x="353139" y="276636"/>
                    <a:pt x="342486" y="287288"/>
                  </a:cubicBezTo>
                  <a:cubicBezTo>
                    <a:pt x="331834" y="297941"/>
                    <a:pt x="318922" y="303105"/>
                    <a:pt x="303428" y="303105"/>
                  </a:cubicBezTo>
                  <a:lnTo>
                    <a:pt x="55521" y="303105"/>
                  </a:lnTo>
                  <a:cubicBezTo>
                    <a:pt x="40027" y="303105"/>
                    <a:pt x="27115" y="297941"/>
                    <a:pt x="16463" y="287288"/>
                  </a:cubicBezTo>
                  <a:cubicBezTo>
                    <a:pt x="5810" y="276636"/>
                    <a:pt x="645" y="263724"/>
                    <a:pt x="645" y="248230"/>
                  </a:cubicBezTo>
                  <a:lnTo>
                    <a:pt x="645" y="13880"/>
                  </a:lnTo>
                  <a:lnTo>
                    <a:pt x="645" y="0"/>
                  </a:lnTo>
                  <a:close/>
                  <a:moveTo>
                    <a:pt x="27760" y="27760"/>
                  </a:moveTo>
                  <a:lnTo>
                    <a:pt x="27760" y="248230"/>
                  </a:lnTo>
                  <a:cubicBezTo>
                    <a:pt x="27760" y="256300"/>
                    <a:pt x="30343" y="262756"/>
                    <a:pt x="35508" y="267921"/>
                  </a:cubicBezTo>
                  <a:cubicBezTo>
                    <a:pt x="40672" y="273085"/>
                    <a:pt x="47128" y="275668"/>
                    <a:pt x="55198" y="275668"/>
                  </a:cubicBezTo>
                  <a:lnTo>
                    <a:pt x="255654" y="275668"/>
                  </a:lnTo>
                  <a:cubicBezTo>
                    <a:pt x="250490" y="266629"/>
                    <a:pt x="247907" y="257268"/>
                    <a:pt x="247907" y="248230"/>
                  </a:cubicBezTo>
                  <a:lnTo>
                    <a:pt x="247907" y="110396"/>
                  </a:lnTo>
                  <a:lnTo>
                    <a:pt x="247907" y="96516"/>
                  </a:lnTo>
                  <a:lnTo>
                    <a:pt x="247907" y="27760"/>
                  </a:lnTo>
                  <a:lnTo>
                    <a:pt x="27760" y="27760"/>
                  </a:lnTo>
                  <a:close/>
                  <a:moveTo>
                    <a:pt x="55198" y="55198"/>
                  </a:moveTo>
                  <a:lnTo>
                    <a:pt x="69078" y="55198"/>
                  </a:lnTo>
                  <a:lnTo>
                    <a:pt x="206912" y="55198"/>
                  </a:lnTo>
                  <a:lnTo>
                    <a:pt x="220792" y="55198"/>
                  </a:lnTo>
                  <a:lnTo>
                    <a:pt x="220792" y="69078"/>
                  </a:lnTo>
                  <a:lnTo>
                    <a:pt x="220792" y="110396"/>
                  </a:lnTo>
                  <a:lnTo>
                    <a:pt x="220792" y="123954"/>
                  </a:lnTo>
                  <a:lnTo>
                    <a:pt x="206912" y="123954"/>
                  </a:lnTo>
                  <a:lnTo>
                    <a:pt x="69078" y="123954"/>
                  </a:lnTo>
                  <a:lnTo>
                    <a:pt x="55198" y="123954"/>
                  </a:lnTo>
                  <a:lnTo>
                    <a:pt x="55198" y="110073"/>
                  </a:lnTo>
                  <a:lnTo>
                    <a:pt x="55198" y="69078"/>
                  </a:lnTo>
                  <a:lnTo>
                    <a:pt x="55198" y="55198"/>
                  </a:lnTo>
                  <a:close/>
                  <a:moveTo>
                    <a:pt x="55198" y="137834"/>
                  </a:moveTo>
                  <a:lnTo>
                    <a:pt x="123954" y="137834"/>
                  </a:lnTo>
                  <a:lnTo>
                    <a:pt x="123954" y="165272"/>
                  </a:lnTo>
                  <a:lnTo>
                    <a:pt x="55198" y="165272"/>
                  </a:lnTo>
                  <a:lnTo>
                    <a:pt x="55198" y="137834"/>
                  </a:lnTo>
                  <a:close/>
                  <a:moveTo>
                    <a:pt x="55198" y="179152"/>
                  </a:moveTo>
                  <a:lnTo>
                    <a:pt x="123954" y="179152"/>
                  </a:lnTo>
                  <a:lnTo>
                    <a:pt x="123954" y="206589"/>
                  </a:lnTo>
                  <a:lnTo>
                    <a:pt x="55198" y="206589"/>
                  </a:lnTo>
                  <a:lnTo>
                    <a:pt x="55198" y="179152"/>
                  </a:lnTo>
                  <a:close/>
                  <a:moveTo>
                    <a:pt x="55198" y="220470"/>
                  </a:moveTo>
                  <a:lnTo>
                    <a:pt x="123954" y="220470"/>
                  </a:lnTo>
                  <a:lnTo>
                    <a:pt x="123954" y="247907"/>
                  </a:lnTo>
                  <a:lnTo>
                    <a:pt x="55198" y="247907"/>
                  </a:lnTo>
                  <a:lnTo>
                    <a:pt x="55198" y="220470"/>
                  </a:lnTo>
                  <a:close/>
                  <a:moveTo>
                    <a:pt x="82636" y="82636"/>
                  </a:moveTo>
                  <a:lnTo>
                    <a:pt x="82636" y="96516"/>
                  </a:lnTo>
                  <a:lnTo>
                    <a:pt x="192709" y="96516"/>
                  </a:lnTo>
                  <a:lnTo>
                    <a:pt x="192709" y="82636"/>
                  </a:lnTo>
                  <a:lnTo>
                    <a:pt x="82636" y="82636"/>
                  </a:lnTo>
                  <a:close/>
                  <a:moveTo>
                    <a:pt x="151714" y="137834"/>
                  </a:moveTo>
                  <a:lnTo>
                    <a:pt x="220469" y="137834"/>
                  </a:lnTo>
                  <a:lnTo>
                    <a:pt x="220469" y="165272"/>
                  </a:lnTo>
                  <a:lnTo>
                    <a:pt x="151714" y="165272"/>
                  </a:lnTo>
                  <a:lnTo>
                    <a:pt x="151714" y="137834"/>
                  </a:lnTo>
                  <a:close/>
                  <a:moveTo>
                    <a:pt x="151714" y="179152"/>
                  </a:moveTo>
                  <a:lnTo>
                    <a:pt x="220469" y="179152"/>
                  </a:lnTo>
                  <a:lnTo>
                    <a:pt x="220469" y="206589"/>
                  </a:lnTo>
                  <a:lnTo>
                    <a:pt x="151714" y="206589"/>
                  </a:lnTo>
                  <a:lnTo>
                    <a:pt x="151714" y="179152"/>
                  </a:lnTo>
                  <a:close/>
                  <a:moveTo>
                    <a:pt x="151714" y="220470"/>
                  </a:moveTo>
                  <a:lnTo>
                    <a:pt x="220469" y="220470"/>
                  </a:lnTo>
                  <a:lnTo>
                    <a:pt x="220469" y="247907"/>
                  </a:lnTo>
                  <a:lnTo>
                    <a:pt x="151714" y="247907"/>
                  </a:lnTo>
                  <a:lnTo>
                    <a:pt x="151714" y="220470"/>
                  </a:lnTo>
                  <a:close/>
                  <a:moveTo>
                    <a:pt x="275345" y="123954"/>
                  </a:moveTo>
                  <a:lnTo>
                    <a:pt x="275345" y="247907"/>
                  </a:lnTo>
                  <a:cubicBezTo>
                    <a:pt x="275345" y="255977"/>
                    <a:pt x="277927" y="262433"/>
                    <a:pt x="283092" y="267598"/>
                  </a:cubicBezTo>
                  <a:cubicBezTo>
                    <a:pt x="288256" y="272763"/>
                    <a:pt x="294712" y="275345"/>
                    <a:pt x="302782" y="275345"/>
                  </a:cubicBezTo>
                  <a:cubicBezTo>
                    <a:pt x="310852" y="275345"/>
                    <a:pt x="317308" y="272763"/>
                    <a:pt x="322473" y="267598"/>
                  </a:cubicBezTo>
                  <a:cubicBezTo>
                    <a:pt x="327638" y="262433"/>
                    <a:pt x="330220" y="255977"/>
                    <a:pt x="330220" y="247907"/>
                  </a:cubicBezTo>
                  <a:lnTo>
                    <a:pt x="330220" y="123954"/>
                  </a:lnTo>
                  <a:lnTo>
                    <a:pt x="275345" y="123954"/>
                  </a:lnTo>
                  <a:close/>
                </a:path>
              </a:pathLst>
            </a:custGeom>
            <a:noFill/>
            <a:ln w="12700" cap="flat">
              <a:solidFill>
                <a:schemeClr val="bg1"/>
              </a:solidFill>
              <a:prstDash val="solid"/>
              <a:miter/>
            </a:ln>
          </p:spPr>
          <p:txBody>
            <a:bodyPr rtlCol="0" anchor="ctr"/>
            <a:lstStyle/>
            <a:p>
              <a:endParaRPr lang="en-US"/>
            </a:p>
          </p:txBody>
        </p:sp>
      </p:grpSp>
      <p:grpSp>
        <p:nvGrpSpPr>
          <p:cNvPr id="7" name="Group 6">
            <a:extLst>
              <a:ext uri="{FF2B5EF4-FFF2-40B4-BE49-F238E27FC236}">
                <a16:creationId xmlns:a16="http://schemas.microsoft.com/office/drawing/2014/main" id="{FEC48891-02CE-E5FE-AA95-8E3C29A34B51}"/>
              </a:ext>
            </a:extLst>
          </p:cNvPr>
          <p:cNvGrpSpPr/>
          <p:nvPr/>
        </p:nvGrpSpPr>
        <p:grpSpPr>
          <a:xfrm>
            <a:off x="6230073" y="4463173"/>
            <a:ext cx="1523496" cy="1523496"/>
            <a:chOff x="6231388" y="4463173"/>
            <a:chExt cx="1523496" cy="1523496"/>
          </a:xfrm>
        </p:grpSpPr>
        <p:sp>
          <p:nvSpPr>
            <p:cNvPr id="14" name="Rectangle 13">
              <a:extLst>
                <a:ext uri="{FF2B5EF4-FFF2-40B4-BE49-F238E27FC236}">
                  <a16:creationId xmlns:a16="http://schemas.microsoft.com/office/drawing/2014/main" id="{91DE2F10-A139-4B23-8DD3-8451B95D7561}"/>
                </a:ext>
              </a:extLst>
            </p:cNvPr>
            <p:cNvSpPr/>
            <p:nvPr/>
          </p:nvSpPr>
          <p:spPr>
            <a:xfrm>
              <a:off x="6231388" y="4463173"/>
              <a:ext cx="1523496" cy="15234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73816D11-B67E-D0C3-F89E-A8874F963652}"/>
                </a:ext>
              </a:extLst>
            </p:cNvPr>
            <p:cNvSpPr/>
            <p:nvPr/>
          </p:nvSpPr>
          <p:spPr>
            <a:xfrm>
              <a:off x="6744247" y="5034329"/>
              <a:ext cx="497779" cy="381184"/>
            </a:xfrm>
            <a:custGeom>
              <a:avLst/>
              <a:gdLst>
                <a:gd name="connsiteX0" fmla="*/ 0 w 358303"/>
                <a:gd name="connsiteY0" fmla="*/ 0 h 274376"/>
                <a:gd name="connsiteX1" fmla="*/ 13880 w 358303"/>
                <a:gd name="connsiteY1" fmla="*/ 0 h 274376"/>
                <a:gd name="connsiteX2" fmla="*/ 344423 w 358303"/>
                <a:gd name="connsiteY2" fmla="*/ 0 h 274376"/>
                <a:gd name="connsiteX3" fmla="*/ 358303 w 358303"/>
                <a:gd name="connsiteY3" fmla="*/ 0 h 274376"/>
                <a:gd name="connsiteX4" fmla="*/ 358303 w 358303"/>
                <a:gd name="connsiteY4" fmla="*/ 13880 h 274376"/>
                <a:gd name="connsiteX5" fmla="*/ 358303 w 358303"/>
                <a:gd name="connsiteY5" fmla="*/ 261787 h 274376"/>
                <a:gd name="connsiteX6" fmla="*/ 358303 w 358303"/>
                <a:gd name="connsiteY6" fmla="*/ 275668 h 274376"/>
                <a:gd name="connsiteX7" fmla="*/ 344423 w 358303"/>
                <a:gd name="connsiteY7" fmla="*/ 275668 h 274376"/>
                <a:gd name="connsiteX8" fmla="*/ 13880 w 358303"/>
                <a:gd name="connsiteY8" fmla="*/ 275668 h 274376"/>
                <a:gd name="connsiteX9" fmla="*/ 0 w 358303"/>
                <a:gd name="connsiteY9" fmla="*/ 275668 h 274376"/>
                <a:gd name="connsiteX10" fmla="*/ 0 w 358303"/>
                <a:gd name="connsiteY10" fmla="*/ 261787 h 274376"/>
                <a:gd name="connsiteX11" fmla="*/ 0 w 358303"/>
                <a:gd name="connsiteY11" fmla="*/ 13880 h 274376"/>
                <a:gd name="connsiteX12" fmla="*/ 0 w 358303"/>
                <a:gd name="connsiteY12" fmla="*/ 0 h 274376"/>
                <a:gd name="connsiteX13" fmla="*/ 27760 w 358303"/>
                <a:gd name="connsiteY13" fmla="*/ 27438 h 274376"/>
                <a:gd name="connsiteX14" fmla="*/ 27760 w 358303"/>
                <a:gd name="connsiteY14" fmla="*/ 82636 h 274376"/>
                <a:gd name="connsiteX15" fmla="*/ 330543 w 358303"/>
                <a:gd name="connsiteY15" fmla="*/ 82636 h 274376"/>
                <a:gd name="connsiteX16" fmla="*/ 330543 w 358303"/>
                <a:gd name="connsiteY16" fmla="*/ 27438 h 274376"/>
                <a:gd name="connsiteX17" fmla="*/ 27760 w 358303"/>
                <a:gd name="connsiteY17" fmla="*/ 27438 h 274376"/>
                <a:gd name="connsiteX18" fmla="*/ 27760 w 358303"/>
                <a:gd name="connsiteY18" fmla="*/ 110073 h 274376"/>
                <a:gd name="connsiteX19" fmla="*/ 27760 w 358303"/>
                <a:gd name="connsiteY19" fmla="*/ 165272 h 274376"/>
                <a:gd name="connsiteX20" fmla="*/ 330543 w 358303"/>
                <a:gd name="connsiteY20" fmla="*/ 165272 h 274376"/>
                <a:gd name="connsiteX21" fmla="*/ 330543 w 358303"/>
                <a:gd name="connsiteY21" fmla="*/ 110073 h 274376"/>
                <a:gd name="connsiteX22" fmla="*/ 27760 w 358303"/>
                <a:gd name="connsiteY22" fmla="*/ 110073 h 274376"/>
                <a:gd name="connsiteX23" fmla="*/ 27760 w 358303"/>
                <a:gd name="connsiteY23" fmla="*/ 192709 h 274376"/>
                <a:gd name="connsiteX24" fmla="*/ 27760 w 358303"/>
                <a:gd name="connsiteY24" fmla="*/ 247907 h 274376"/>
                <a:gd name="connsiteX25" fmla="*/ 330543 w 358303"/>
                <a:gd name="connsiteY25" fmla="*/ 247907 h 274376"/>
                <a:gd name="connsiteX26" fmla="*/ 330543 w 358303"/>
                <a:gd name="connsiteY26" fmla="*/ 192709 h 274376"/>
                <a:gd name="connsiteX27" fmla="*/ 27760 w 358303"/>
                <a:gd name="connsiteY27" fmla="*/ 192709 h 274376"/>
                <a:gd name="connsiteX28" fmla="*/ 55198 w 358303"/>
                <a:gd name="connsiteY28" fmla="*/ 41318 h 274376"/>
                <a:gd name="connsiteX29" fmla="*/ 165271 w 358303"/>
                <a:gd name="connsiteY29" fmla="*/ 41318 h 274376"/>
                <a:gd name="connsiteX30" fmla="*/ 165271 w 358303"/>
                <a:gd name="connsiteY30" fmla="*/ 68756 h 274376"/>
                <a:gd name="connsiteX31" fmla="*/ 55198 w 358303"/>
                <a:gd name="connsiteY31" fmla="*/ 68756 h 274376"/>
                <a:gd name="connsiteX32" fmla="*/ 55198 w 358303"/>
                <a:gd name="connsiteY32" fmla="*/ 41318 h 274376"/>
                <a:gd name="connsiteX33" fmla="*/ 55198 w 358303"/>
                <a:gd name="connsiteY33" fmla="*/ 123954 h 274376"/>
                <a:gd name="connsiteX34" fmla="*/ 165271 w 358303"/>
                <a:gd name="connsiteY34" fmla="*/ 123954 h 274376"/>
                <a:gd name="connsiteX35" fmla="*/ 165271 w 358303"/>
                <a:gd name="connsiteY35" fmla="*/ 151391 h 274376"/>
                <a:gd name="connsiteX36" fmla="*/ 55198 w 358303"/>
                <a:gd name="connsiteY36" fmla="*/ 151391 h 274376"/>
                <a:gd name="connsiteX37" fmla="*/ 55198 w 358303"/>
                <a:gd name="connsiteY37" fmla="*/ 123954 h 274376"/>
                <a:gd name="connsiteX38" fmla="*/ 55198 w 358303"/>
                <a:gd name="connsiteY38" fmla="*/ 206589 h 274376"/>
                <a:gd name="connsiteX39" fmla="*/ 165271 w 358303"/>
                <a:gd name="connsiteY39" fmla="*/ 206589 h 274376"/>
                <a:gd name="connsiteX40" fmla="*/ 165271 w 358303"/>
                <a:gd name="connsiteY40" fmla="*/ 234027 h 274376"/>
                <a:gd name="connsiteX41" fmla="*/ 55198 w 358303"/>
                <a:gd name="connsiteY41" fmla="*/ 234027 h 274376"/>
                <a:gd name="connsiteX42" fmla="*/ 55198 w 358303"/>
                <a:gd name="connsiteY42" fmla="*/ 206589 h 274376"/>
                <a:gd name="connsiteX43" fmla="*/ 279541 w 358303"/>
                <a:gd name="connsiteY43" fmla="*/ 45191 h 274376"/>
                <a:gd name="connsiteX44" fmla="*/ 289548 w 358303"/>
                <a:gd name="connsiteY44" fmla="*/ 41318 h 274376"/>
                <a:gd name="connsiteX45" fmla="*/ 299555 w 358303"/>
                <a:gd name="connsiteY45" fmla="*/ 45191 h 274376"/>
                <a:gd name="connsiteX46" fmla="*/ 303428 w 358303"/>
                <a:gd name="connsiteY46" fmla="*/ 55198 h 274376"/>
                <a:gd name="connsiteX47" fmla="*/ 299555 w 358303"/>
                <a:gd name="connsiteY47" fmla="*/ 65205 h 274376"/>
                <a:gd name="connsiteX48" fmla="*/ 289548 w 358303"/>
                <a:gd name="connsiteY48" fmla="*/ 69078 h 274376"/>
                <a:gd name="connsiteX49" fmla="*/ 279541 w 358303"/>
                <a:gd name="connsiteY49" fmla="*/ 65205 h 274376"/>
                <a:gd name="connsiteX50" fmla="*/ 275668 w 358303"/>
                <a:gd name="connsiteY50" fmla="*/ 55198 h 274376"/>
                <a:gd name="connsiteX51" fmla="*/ 279541 w 358303"/>
                <a:gd name="connsiteY51" fmla="*/ 45191 h 274376"/>
                <a:gd name="connsiteX52" fmla="*/ 279541 w 358303"/>
                <a:gd name="connsiteY52" fmla="*/ 127827 h 274376"/>
                <a:gd name="connsiteX53" fmla="*/ 289548 w 358303"/>
                <a:gd name="connsiteY53" fmla="*/ 123954 h 274376"/>
                <a:gd name="connsiteX54" fmla="*/ 299555 w 358303"/>
                <a:gd name="connsiteY54" fmla="*/ 127827 h 274376"/>
                <a:gd name="connsiteX55" fmla="*/ 303428 w 358303"/>
                <a:gd name="connsiteY55" fmla="*/ 137834 h 274376"/>
                <a:gd name="connsiteX56" fmla="*/ 299555 w 358303"/>
                <a:gd name="connsiteY56" fmla="*/ 147841 h 274376"/>
                <a:gd name="connsiteX57" fmla="*/ 289548 w 358303"/>
                <a:gd name="connsiteY57" fmla="*/ 151714 h 274376"/>
                <a:gd name="connsiteX58" fmla="*/ 279541 w 358303"/>
                <a:gd name="connsiteY58" fmla="*/ 147841 h 274376"/>
                <a:gd name="connsiteX59" fmla="*/ 275668 w 358303"/>
                <a:gd name="connsiteY59" fmla="*/ 137834 h 274376"/>
                <a:gd name="connsiteX60" fmla="*/ 279541 w 358303"/>
                <a:gd name="connsiteY60" fmla="*/ 127827 h 274376"/>
                <a:gd name="connsiteX61" fmla="*/ 279541 w 358303"/>
                <a:gd name="connsiteY61" fmla="*/ 210463 h 274376"/>
                <a:gd name="connsiteX62" fmla="*/ 289548 w 358303"/>
                <a:gd name="connsiteY62" fmla="*/ 206589 h 274376"/>
                <a:gd name="connsiteX63" fmla="*/ 299555 w 358303"/>
                <a:gd name="connsiteY63" fmla="*/ 210463 h 274376"/>
                <a:gd name="connsiteX64" fmla="*/ 303428 w 358303"/>
                <a:gd name="connsiteY64" fmla="*/ 220470 h 274376"/>
                <a:gd name="connsiteX65" fmla="*/ 299555 w 358303"/>
                <a:gd name="connsiteY65" fmla="*/ 230476 h 274376"/>
                <a:gd name="connsiteX66" fmla="*/ 289548 w 358303"/>
                <a:gd name="connsiteY66" fmla="*/ 234350 h 274376"/>
                <a:gd name="connsiteX67" fmla="*/ 279541 w 358303"/>
                <a:gd name="connsiteY67" fmla="*/ 230476 h 274376"/>
                <a:gd name="connsiteX68" fmla="*/ 275668 w 358303"/>
                <a:gd name="connsiteY68" fmla="*/ 220470 h 274376"/>
                <a:gd name="connsiteX69" fmla="*/ 279541 w 358303"/>
                <a:gd name="connsiteY69" fmla="*/ 210463 h 27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358303" h="274376">
                  <a:moveTo>
                    <a:pt x="0" y="0"/>
                  </a:moveTo>
                  <a:lnTo>
                    <a:pt x="13880" y="0"/>
                  </a:lnTo>
                  <a:lnTo>
                    <a:pt x="344423" y="0"/>
                  </a:lnTo>
                  <a:lnTo>
                    <a:pt x="358303" y="0"/>
                  </a:lnTo>
                  <a:lnTo>
                    <a:pt x="358303" y="13880"/>
                  </a:lnTo>
                  <a:lnTo>
                    <a:pt x="358303" y="261787"/>
                  </a:lnTo>
                  <a:lnTo>
                    <a:pt x="358303" y="275668"/>
                  </a:lnTo>
                  <a:lnTo>
                    <a:pt x="344423" y="275668"/>
                  </a:lnTo>
                  <a:lnTo>
                    <a:pt x="13880" y="275668"/>
                  </a:lnTo>
                  <a:lnTo>
                    <a:pt x="0" y="275668"/>
                  </a:lnTo>
                  <a:lnTo>
                    <a:pt x="0" y="261787"/>
                  </a:lnTo>
                  <a:lnTo>
                    <a:pt x="0" y="13880"/>
                  </a:lnTo>
                  <a:lnTo>
                    <a:pt x="0" y="0"/>
                  </a:lnTo>
                  <a:close/>
                  <a:moveTo>
                    <a:pt x="27760" y="27438"/>
                  </a:moveTo>
                  <a:lnTo>
                    <a:pt x="27760" y="82636"/>
                  </a:lnTo>
                  <a:lnTo>
                    <a:pt x="330543" y="82636"/>
                  </a:lnTo>
                  <a:lnTo>
                    <a:pt x="330543" y="27438"/>
                  </a:lnTo>
                  <a:lnTo>
                    <a:pt x="27760" y="27438"/>
                  </a:lnTo>
                  <a:close/>
                  <a:moveTo>
                    <a:pt x="27760" y="110073"/>
                  </a:moveTo>
                  <a:lnTo>
                    <a:pt x="27760" y="165272"/>
                  </a:lnTo>
                  <a:lnTo>
                    <a:pt x="330543" y="165272"/>
                  </a:lnTo>
                  <a:lnTo>
                    <a:pt x="330543" y="110073"/>
                  </a:lnTo>
                  <a:lnTo>
                    <a:pt x="27760" y="110073"/>
                  </a:lnTo>
                  <a:close/>
                  <a:moveTo>
                    <a:pt x="27760" y="192709"/>
                  </a:moveTo>
                  <a:lnTo>
                    <a:pt x="27760" y="247907"/>
                  </a:lnTo>
                  <a:lnTo>
                    <a:pt x="330543" y="247907"/>
                  </a:lnTo>
                  <a:lnTo>
                    <a:pt x="330543" y="192709"/>
                  </a:lnTo>
                  <a:lnTo>
                    <a:pt x="27760" y="192709"/>
                  </a:lnTo>
                  <a:close/>
                  <a:moveTo>
                    <a:pt x="55198" y="41318"/>
                  </a:moveTo>
                  <a:lnTo>
                    <a:pt x="165271" y="41318"/>
                  </a:lnTo>
                  <a:lnTo>
                    <a:pt x="165271" y="68756"/>
                  </a:lnTo>
                  <a:lnTo>
                    <a:pt x="55198" y="68756"/>
                  </a:lnTo>
                  <a:lnTo>
                    <a:pt x="55198" y="41318"/>
                  </a:lnTo>
                  <a:close/>
                  <a:moveTo>
                    <a:pt x="55198" y="123954"/>
                  </a:moveTo>
                  <a:lnTo>
                    <a:pt x="165271" y="123954"/>
                  </a:lnTo>
                  <a:lnTo>
                    <a:pt x="165271" y="151391"/>
                  </a:lnTo>
                  <a:lnTo>
                    <a:pt x="55198" y="151391"/>
                  </a:lnTo>
                  <a:lnTo>
                    <a:pt x="55198" y="123954"/>
                  </a:lnTo>
                  <a:close/>
                  <a:moveTo>
                    <a:pt x="55198" y="206589"/>
                  </a:moveTo>
                  <a:lnTo>
                    <a:pt x="165271" y="206589"/>
                  </a:lnTo>
                  <a:lnTo>
                    <a:pt x="165271" y="234027"/>
                  </a:lnTo>
                  <a:lnTo>
                    <a:pt x="55198" y="234027"/>
                  </a:lnTo>
                  <a:lnTo>
                    <a:pt x="55198" y="206589"/>
                  </a:lnTo>
                  <a:close/>
                  <a:moveTo>
                    <a:pt x="279541" y="45191"/>
                  </a:moveTo>
                  <a:cubicBezTo>
                    <a:pt x="282124" y="42609"/>
                    <a:pt x="285352" y="41318"/>
                    <a:pt x="289548" y="41318"/>
                  </a:cubicBezTo>
                  <a:cubicBezTo>
                    <a:pt x="293421" y="41318"/>
                    <a:pt x="296972" y="42609"/>
                    <a:pt x="299555" y="45191"/>
                  </a:cubicBezTo>
                  <a:cubicBezTo>
                    <a:pt x="302137" y="47774"/>
                    <a:pt x="303428" y="51002"/>
                    <a:pt x="303428" y="55198"/>
                  </a:cubicBezTo>
                  <a:cubicBezTo>
                    <a:pt x="303428" y="59072"/>
                    <a:pt x="302137" y="62622"/>
                    <a:pt x="299555" y="65205"/>
                  </a:cubicBezTo>
                  <a:cubicBezTo>
                    <a:pt x="296972" y="67787"/>
                    <a:pt x="293744" y="69078"/>
                    <a:pt x="289548" y="69078"/>
                  </a:cubicBezTo>
                  <a:cubicBezTo>
                    <a:pt x="285674" y="69078"/>
                    <a:pt x="282124" y="67787"/>
                    <a:pt x="279541" y="65205"/>
                  </a:cubicBezTo>
                  <a:cubicBezTo>
                    <a:pt x="276959" y="62622"/>
                    <a:pt x="275668" y="59394"/>
                    <a:pt x="275668" y="55198"/>
                  </a:cubicBezTo>
                  <a:cubicBezTo>
                    <a:pt x="275668" y="51002"/>
                    <a:pt x="276959" y="47774"/>
                    <a:pt x="279541" y="45191"/>
                  </a:cubicBezTo>
                  <a:close/>
                  <a:moveTo>
                    <a:pt x="279541" y="127827"/>
                  </a:moveTo>
                  <a:cubicBezTo>
                    <a:pt x="282124" y="125245"/>
                    <a:pt x="285352" y="123954"/>
                    <a:pt x="289548" y="123954"/>
                  </a:cubicBezTo>
                  <a:cubicBezTo>
                    <a:pt x="293421" y="123954"/>
                    <a:pt x="296972" y="125245"/>
                    <a:pt x="299555" y="127827"/>
                  </a:cubicBezTo>
                  <a:cubicBezTo>
                    <a:pt x="302137" y="130410"/>
                    <a:pt x="303428" y="133637"/>
                    <a:pt x="303428" y="137834"/>
                  </a:cubicBezTo>
                  <a:cubicBezTo>
                    <a:pt x="303428" y="141707"/>
                    <a:pt x="302137" y="145258"/>
                    <a:pt x="299555" y="147841"/>
                  </a:cubicBezTo>
                  <a:cubicBezTo>
                    <a:pt x="296972" y="150423"/>
                    <a:pt x="293744" y="151714"/>
                    <a:pt x="289548" y="151714"/>
                  </a:cubicBezTo>
                  <a:cubicBezTo>
                    <a:pt x="285674" y="151714"/>
                    <a:pt x="282124" y="150423"/>
                    <a:pt x="279541" y="147841"/>
                  </a:cubicBezTo>
                  <a:cubicBezTo>
                    <a:pt x="276959" y="145258"/>
                    <a:pt x="275668" y="142030"/>
                    <a:pt x="275668" y="137834"/>
                  </a:cubicBezTo>
                  <a:cubicBezTo>
                    <a:pt x="275668" y="133637"/>
                    <a:pt x="276959" y="130410"/>
                    <a:pt x="279541" y="127827"/>
                  </a:cubicBezTo>
                  <a:close/>
                  <a:moveTo>
                    <a:pt x="279541" y="210463"/>
                  </a:moveTo>
                  <a:cubicBezTo>
                    <a:pt x="282124" y="207881"/>
                    <a:pt x="285352" y="206589"/>
                    <a:pt x="289548" y="206589"/>
                  </a:cubicBezTo>
                  <a:cubicBezTo>
                    <a:pt x="293421" y="206589"/>
                    <a:pt x="296972" y="207881"/>
                    <a:pt x="299555" y="210463"/>
                  </a:cubicBezTo>
                  <a:cubicBezTo>
                    <a:pt x="302137" y="213045"/>
                    <a:pt x="303428" y="216273"/>
                    <a:pt x="303428" y="220470"/>
                  </a:cubicBezTo>
                  <a:cubicBezTo>
                    <a:pt x="303428" y="224343"/>
                    <a:pt x="302137" y="227894"/>
                    <a:pt x="299555" y="230476"/>
                  </a:cubicBezTo>
                  <a:cubicBezTo>
                    <a:pt x="296972" y="233059"/>
                    <a:pt x="293744" y="234350"/>
                    <a:pt x="289548" y="234350"/>
                  </a:cubicBezTo>
                  <a:cubicBezTo>
                    <a:pt x="285674" y="234350"/>
                    <a:pt x="282124" y="233059"/>
                    <a:pt x="279541" y="230476"/>
                  </a:cubicBezTo>
                  <a:cubicBezTo>
                    <a:pt x="276959" y="227894"/>
                    <a:pt x="275668" y="224666"/>
                    <a:pt x="275668" y="220470"/>
                  </a:cubicBezTo>
                  <a:cubicBezTo>
                    <a:pt x="275668" y="216273"/>
                    <a:pt x="276959" y="213045"/>
                    <a:pt x="279541" y="210463"/>
                  </a:cubicBezTo>
                  <a:close/>
                </a:path>
              </a:pathLst>
            </a:custGeom>
            <a:noFill/>
            <a:ln w="12700" cap="flat">
              <a:solidFill>
                <a:schemeClr val="bg1"/>
              </a:solidFill>
              <a:prstDash val="solid"/>
              <a:miter/>
            </a:ln>
          </p:spPr>
          <p:txBody>
            <a:bodyPr rtlCol="0" anchor="ctr"/>
            <a:lstStyle/>
            <a:p>
              <a:endParaRPr lang="en-US"/>
            </a:p>
          </p:txBody>
        </p:sp>
      </p:grpSp>
      <p:grpSp>
        <p:nvGrpSpPr>
          <p:cNvPr id="8" name="Group 7">
            <a:extLst>
              <a:ext uri="{FF2B5EF4-FFF2-40B4-BE49-F238E27FC236}">
                <a16:creationId xmlns:a16="http://schemas.microsoft.com/office/drawing/2014/main" id="{3CE8DB1D-BB5F-71DB-3B63-E920900E4FF3}"/>
              </a:ext>
            </a:extLst>
          </p:cNvPr>
          <p:cNvGrpSpPr/>
          <p:nvPr/>
        </p:nvGrpSpPr>
        <p:grpSpPr>
          <a:xfrm>
            <a:off x="6230073" y="2671531"/>
            <a:ext cx="1523496" cy="1523496"/>
            <a:chOff x="6231388" y="2671531"/>
            <a:chExt cx="1523496" cy="1523496"/>
          </a:xfrm>
        </p:grpSpPr>
        <p:sp>
          <p:nvSpPr>
            <p:cNvPr id="12" name="Rectangle 11">
              <a:extLst>
                <a:ext uri="{FF2B5EF4-FFF2-40B4-BE49-F238E27FC236}">
                  <a16:creationId xmlns:a16="http://schemas.microsoft.com/office/drawing/2014/main" id="{FB2B0CDC-4CF3-06E3-1501-584CCBDA0586}"/>
                </a:ext>
              </a:extLst>
            </p:cNvPr>
            <p:cNvSpPr/>
            <p:nvPr/>
          </p:nvSpPr>
          <p:spPr>
            <a:xfrm>
              <a:off x="6231388" y="2671531"/>
              <a:ext cx="1523496" cy="152349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42C2C535-1889-2F3D-A55A-EF5EE9227768}"/>
                </a:ext>
              </a:extLst>
            </p:cNvPr>
            <p:cNvSpPr/>
            <p:nvPr/>
          </p:nvSpPr>
          <p:spPr>
            <a:xfrm>
              <a:off x="6784607" y="3204570"/>
              <a:ext cx="417058" cy="457419"/>
            </a:xfrm>
            <a:custGeom>
              <a:avLst/>
              <a:gdLst>
                <a:gd name="connsiteX0" fmla="*/ 0 w 300200"/>
                <a:gd name="connsiteY0" fmla="*/ 192709 h 329251"/>
                <a:gd name="connsiteX1" fmla="*/ 82635 w 300200"/>
                <a:gd name="connsiteY1" fmla="*/ 192709 h 329251"/>
                <a:gd name="connsiteX2" fmla="*/ 82635 w 300200"/>
                <a:gd name="connsiteY2" fmla="*/ 330543 h 329251"/>
                <a:gd name="connsiteX3" fmla="*/ 0 w 300200"/>
                <a:gd name="connsiteY3" fmla="*/ 330543 h 329251"/>
                <a:gd name="connsiteX4" fmla="*/ 0 w 300200"/>
                <a:gd name="connsiteY4" fmla="*/ 192709 h 329251"/>
                <a:gd name="connsiteX5" fmla="*/ 110073 w 300200"/>
                <a:gd name="connsiteY5" fmla="*/ 96193 h 329251"/>
                <a:gd name="connsiteX6" fmla="*/ 192709 w 300200"/>
                <a:gd name="connsiteY6" fmla="*/ 96193 h 329251"/>
                <a:gd name="connsiteX7" fmla="*/ 192709 w 300200"/>
                <a:gd name="connsiteY7" fmla="*/ 330220 h 329251"/>
                <a:gd name="connsiteX8" fmla="*/ 110073 w 300200"/>
                <a:gd name="connsiteY8" fmla="*/ 330220 h 329251"/>
                <a:gd name="connsiteX9" fmla="*/ 110073 w 300200"/>
                <a:gd name="connsiteY9" fmla="*/ 96193 h 329251"/>
                <a:gd name="connsiteX10" fmla="*/ 220147 w 300200"/>
                <a:gd name="connsiteY10" fmla="*/ 0 h 329251"/>
                <a:gd name="connsiteX11" fmla="*/ 302783 w 300200"/>
                <a:gd name="connsiteY11" fmla="*/ 0 h 329251"/>
                <a:gd name="connsiteX12" fmla="*/ 302783 w 300200"/>
                <a:gd name="connsiteY12" fmla="*/ 330543 h 329251"/>
                <a:gd name="connsiteX13" fmla="*/ 220147 w 300200"/>
                <a:gd name="connsiteY13" fmla="*/ 330543 h 329251"/>
                <a:gd name="connsiteX14" fmla="*/ 220147 w 300200"/>
                <a:gd name="connsiteY14" fmla="*/ 0 h 329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0200" h="329251">
                  <a:moveTo>
                    <a:pt x="0" y="192709"/>
                  </a:moveTo>
                  <a:lnTo>
                    <a:pt x="82635" y="192709"/>
                  </a:lnTo>
                  <a:lnTo>
                    <a:pt x="82635" y="330543"/>
                  </a:lnTo>
                  <a:lnTo>
                    <a:pt x="0" y="330543"/>
                  </a:lnTo>
                  <a:lnTo>
                    <a:pt x="0" y="192709"/>
                  </a:lnTo>
                  <a:close/>
                  <a:moveTo>
                    <a:pt x="110073" y="96193"/>
                  </a:moveTo>
                  <a:lnTo>
                    <a:pt x="192709" y="96193"/>
                  </a:lnTo>
                  <a:lnTo>
                    <a:pt x="192709" y="330220"/>
                  </a:lnTo>
                  <a:lnTo>
                    <a:pt x="110073" y="330220"/>
                  </a:lnTo>
                  <a:lnTo>
                    <a:pt x="110073" y="96193"/>
                  </a:lnTo>
                  <a:close/>
                  <a:moveTo>
                    <a:pt x="220147" y="0"/>
                  </a:moveTo>
                  <a:lnTo>
                    <a:pt x="302783" y="0"/>
                  </a:lnTo>
                  <a:lnTo>
                    <a:pt x="302783" y="330543"/>
                  </a:lnTo>
                  <a:lnTo>
                    <a:pt x="220147" y="330543"/>
                  </a:lnTo>
                  <a:lnTo>
                    <a:pt x="220147" y="0"/>
                  </a:lnTo>
                  <a:close/>
                </a:path>
              </a:pathLst>
            </a:custGeom>
            <a:noFill/>
            <a:ln w="12700" cap="flat">
              <a:solidFill>
                <a:schemeClr val="bg1"/>
              </a:solidFill>
              <a:prstDash val="solid"/>
              <a:miter/>
            </a:ln>
          </p:spPr>
          <p:txBody>
            <a:bodyPr rtlCol="0" anchor="ctr"/>
            <a:lstStyle/>
            <a:p>
              <a:endParaRPr lang="en-US"/>
            </a:p>
          </p:txBody>
        </p:sp>
      </p:grpSp>
      <p:grpSp>
        <p:nvGrpSpPr>
          <p:cNvPr id="9" name="Group 8">
            <a:extLst>
              <a:ext uri="{FF2B5EF4-FFF2-40B4-BE49-F238E27FC236}">
                <a16:creationId xmlns:a16="http://schemas.microsoft.com/office/drawing/2014/main" id="{CBBEF170-8700-40EB-625C-9E674E0B6DBD}"/>
              </a:ext>
            </a:extLst>
          </p:cNvPr>
          <p:cNvGrpSpPr/>
          <p:nvPr/>
        </p:nvGrpSpPr>
        <p:grpSpPr>
          <a:xfrm>
            <a:off x="4433171" y="4463173"/>
            <a:ext cx="1523496" cy="1523496"/>
            <a:chOff x="4434486" y="4463173"/>
            <a:chExt cx="1523496" cy="1523496"/>
          </a:xfrm>
        </p:grpSpPr>
        <p:sp>
          <p:nvSpPr>
            <p:cNvPr id="10" name="Rectangle 9">
              <a:extLst>
                <a:ext uri="{FF2B5EF4-FFF2-40B4-BE49-F238E27FC236}">
                  <a16:creationId xmlns:a16="http://schemas.microsoft.com/office/drawing/2014/main" id="{51902284-C6B4-E745-9C1C-5DF29A9628D0}"/>
                </a:ext>
              </a:extLst>
            </p:cNvPr>
            <p:cNvSpPr/>
            <p:nvPr/>
          </p:nvSpPr>
          <p:spPr>
            <a:xfrm>
              <a:off x="4434486" y="4463173"/>
              <a:ext cx="1523496" cy="152349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CFC0A60-B43B-C2A9-8BB2-0AABC7F5CD34}"/>
                </a:ext>
              </a:extLst>
            </p:cNvPr>
            <p:cNvSpPr/>
            <p:nvPr/>
          </p:nvSpPr>
          <p:spPr>
            <a:xfrm>
              <a:off x="4967525" y="5034330"/>
              <a:ext cx="457419" cy="381183"/>
            </a:xfrm>
            <a:custGeom>
              <a:avLst/>
              <a:gdLst>
                <a:gd name="connsiteX0" fmla="*/ 48424 w 329251"/>
                <a:gd name="connsiteY0" fmla="*/ 48742 h 274376"/>
                <a:gd name="connsiteX1" fmla="*/ 164953 w 329251"/>
                <a:gd name="connsiteY1" fmla="*/ 0 h 274376"/>
                <a:gd name="connsiteX2" fmla="*/ 281483 w 329251"/>
                <a:gd name="connsiteY2" fmla="*/ 48742 h 274376"/>
                <a:gd name="connsiteX3" fmla="*/ 330224 w 329251"/>
                <a:gd name="connsiteY3" fmla="*/ 165271 h 274376"/>
                <a:gd name="connsiteX4" fmla="*/ 292457 w 329251"/>
                <a:gd name="connsiteY4" fmla="*/ 270180 h 274376"/>
                <a:gd name="connsiteX5" fmla="*/ 288907 w 329251"/>
                <a:gd name="connsiteY5" fmla="*/ 275345 h 274376"/>
                <a:gd name="connsiteX6" fmla="*/ 282128 w 329251"/>
                <a:gd name="connsiteY6" fmla="*/ 275345 h 274376"/>
                <a:gd name="connsiteX7" fmla="*/ 48101 w 329251"/>
                <a:gd name="connsiteY7" fmla="*/ 275345 h 274376"/>
                <a:gd name="connsiteX8" fmla="*/ 41322 w 329251"/>
                <a:gd name="connsiteY8" fmla="*/ 275345 h 274376"/>
                <a:gd name="connsiteX9" fmla="*/ 37772 w 329251"/>
                <a:gd name="connsiteY9" fmla="*/ 270180 h 274376"/>
                <a:gd name="connsiteX10" fmla="*/ 5 w 329251"/>
                <a:gd name="connsiteY10" fmla="*/ 165271 h 274376"/>
                <a:gd name="connsiteX11" fmla="*/ 48424 w 329251"/>
                <a:gd name="connsiteY11" fmla="*/ 48742 h 274376"/>
                <a:gd name="connsiteX12" fmla="*/ 262115 w 329251"/>
                <a:gd name="connsiteY12" fmla="*/ 68110 h 274376"/>
                <a:gd name="connsiteX13" fmla="*/ 164953 w 329251"/>
                <a:gd name="connsiteY13" fmla="*/ 27760 h 274376"/>
                <a:gd name="connsiteX14" fmla="*/ 67792 w 329251"/>
                <a:gd name="connsiteY14" fmla="*/ 68110 h 274376"/>
                <a:gd name="connsiteX15" fmla="*/ 27442 w 329251"/>
                <a:gd name="connsiteY15" fmla="*/ 165271 h 274376"/>
                <a:gd name="connsiteX16" fmla="*/ 55848 w 329251"/>
                <a:gd name="connsiteY16" fmla="*/ 247907 h 274376"/>
                <a:gd name="connsiteX17" fmla="*/ 274381 w 329251"/>
                <a:gd name="connsiteY17" fmla="*/ 247907 h 274376"/>
                <a:gd name="connsiteX18" fmla="*/ 302787 w 329251"/>
                <a:gd name="connsiteY18" fmla="*/ 165271 h 274376"/>
                <a:gd name="connsiteX19" fmla="*/ 262115 w 329251"/>
                <a:gd name="connsiteY19" fmla="*/ 68110 h 274376"/>
                <a:gd name="connsiteX20" fmla="*/ 44873 w 329251"/>
                <a:gd name="connsiteY20" fmla="*/ 155265 h 274376"/>
                <a:gd name="connsiteX21" fmla="*/ 54880 w 329251"/>
                <a:gd name="connsiteY21" fmla="*/ 151391 h 274376"/>
                <a:gd name="connsiteX22" fmla="*/ 64886 w 329251"/>
                <a:gd name="connsiteY22" fmla="*/ 155265 h 274376"/>
                <a:gd name="connsiteX23" fmla="*/ 68760 w 329251"/>
                <a:gd name="connsiteY23" fmla="*/ 165271 h 274376"/>
                <a:gd name="connsiteX24" fmla="*/ 64886 w 329251"/>
                <a:gd name="connsiteY24" fmla="*/ 175278 h 274376"/>
                <a:gd name="connsiteX25" fmla="*/ 54880 w 329251"/>
                <a:gd name="connsiteY25" fmla="*/ 179152 h 274376"/>
                <a:gd name="connsiteX26" fmla="*/ 44873 w 329251"/>
                <a:gd name="connsiteY26" fmla="*/ 175278 h 274376"/>
                <a:gd name="connsiteX27" fmla="*/ 41000 w 329251"/>
                <a:gd name="connsiteY27" fmla="*/ 165271 h 274376"/>
                <a:gd name="connsiteX28" fmla="*/ 44873 w 329251"/>
                <a:gd name="connsiteY28" fmla="*/ 155265 h 274376"/>
                <a:gd name="connsiteX29" fmla="*/ 59722 w 329251"/>
                <a:gd name="connsiteY29" fmla="*/ 100389 h 274376"/>
                <a:gd name="connsiteX30" fmla="*/ 69728 w 329251"/>
                <a:gd name="connsiteY30" fmla="*/ 96516 h 274376"/>
                <a:gd name="connsiteX31" fmla="*/ 79735 w 329251"/>
                <a:gd name="connsiteY31" fmla="*/ 100389 h 274376"/>
                <a:gd name="connsiteX32" fmla="*/ 83609 w 329251"/>
                <a:gd name="connsiteY32" fmla="*/ 110396 h 274376"/>
                <a:gd name="connsiteX33" fmla="*/ 79735 w 329251"/>
                <a:gd name="connsiteY33" fmla="*/ 120403 h 274376"/>
                <a:gd name="connsiteX34" fmla="*/ 69728 w 329251"/>
                <a:gd name="connsiteY34" fmla="*/ 124276 h 274376"/>
                <a:gd name="connsiteX35" fmla="*/ 59722 w 329251"/>
                <a:gd name="connsiteY35" fmla="*/ 120403 h 274376"/>
                <a:gd name="connsiteX36" fmla="*/ 55848 w 329251"/>
                <a:gd name="connsiteY36" fmla="*/ 110396 h 274376"/>
                <a:gd name="connsiteX37" fmla="*/ 59722 w 329251"/>
                <a:gd name="connsiteY37" fmla="*/ 100389 h 274376"/>
                <a:gd name="connsiteX38" fmla="*/ 59722 w 329251"/>
                <a:gd name="connsiteY38" fmla="*/ 210463 h 274376"/>
                <a:gd name="connsiteX39" fmla="*/ 69728 w 329251"/>
                <a:gd name="connsiteY39" fmla="*/ 206589 h 274376"/>
                <a:gd name="connsiteX40" fmla="*/ 79735 w 329251"/>
                <a:gd name="connsiteY40" fmla="*/ 210463 h 274376"/>
                <a:gd name="connsiteX41" fmla="*/ 83609 w 329251"/>
                <a:gd name="connsiteY41" fmla="*/ 220470 h 274376"/>
                <a:gd name="connsiteX42" fmla="*/ 79735 w 329251"/>
                <a:gd name="connsiteY42" fmla="*/ 230476 h 274376"/>
                <a:gd name="connsiteX43" fmla="*/ 69728 w 329251"/>
                <a:gd name="connsiteY43" fmla="*/ 234350 h 274376"/>
                <a:gd name="connsiteX44" fmla="*/ 59722 w 329251"/>
                <a:gd name="connsiteY44" fmla="*/ 230476 h 274376"/>
                <a:gd name="connsiteX45" fmla="*/ 55848 w 329251"/>
                <a:gd name="connsiteY45" fmla="*/ 220470 h 274376"/>
                <a:gd name="connsiteX46" fmla="*/ 59722 w 329251"/>
                <a:gd name="connsiteY46" fmla="*/ 210463 h 274376"/>
                <a:gd name="connsiteX47" fmla="*/ 100071 w 329251"/>
                <a:gd name="connsiteY47" fmla="*/ 59717 h 274376"/>
                <a:gd name="connsiteX48" fmla="*/ 110078 w 329251"/>
                <a:gd name="connsiteY48" fmla="*/ 55844 h 274376"/>
                <a:gd name="connsiteX49" fmla="*/ 120085 w 329251"/>
                <a:gd name="connsiteY49" fmla="*/ 59717 h 274376"/>
                <a:gd name="connsiteX50" fmla="*/ 123958 w 329251"/>
                <a:gd name="connsiteY50" fmla="*/ 69724 h 274376"/>
                <a:gd name="connsiteX51" fmla="*/ 120085 w 329251"/>
                <a:gd name="connsiteY51" fmla="*/ 79730 h 274376"/>
                <a:gd name="connsiteX52" fmla="*/ 110078 w 329251"/>
                <a:gd name="connsiteY52" fmla="*/ 83604 h 274376"/>
                <a:gd name="connsiteX53" fmla="*/ 100071 w 329251"/>
                <a:gd name="connsiteY53" fmla="*/ 79730 h 274376"/>
                <a:gd name="connsiteX54" fmla="*/ 96197 w 329251"/>
                <a:gd name="connsiteY54" fmla="*/ 69724 h 274376"/>
                <a:gd name="connsiteX55" fmla="*/ 100071 w 329251"/>
                <a:gd name="connsiteY55" fmla="*/ 59717 h 274376"/>
                <a:gd name="connsiteX56" fmla="*/ 256304 w 329251"/>
                <a:gd name="connsiteY56" fmla="*/ 96516 h 274376"/>
                <a:gd name="connsiteX57" fmla="*/ 270185 w 329251"/>
                <a:gd name="connsiteY57" fmla="*/ 120726 h 274376"/>
                <a:gd name="connsiteX58" fmla="*/ 192714 w 329251"/>
                <a:gd name="connsiteY58" fmla="*/ 165594 h 274376"/>
                <a:gd name="connsiteX59" fmla="*/ 184644 w 329251"/>
                <a:gd name="connsiteY59" fmla="*/ 185285 h 274376"/>
                <a:gd name="connsiteX60" fmla="*/ 165276 w 329251"/>
                <a:gd name="connsiteY60" fmla="*/ 193032 h 274376"/>
                <a:gd name="connsiteX61" fmla="*/ 145908 w 329251"/>
                <a:gd name="connsiteY61" fmla="*/ 184962 h 274376"/>
                <a:gd name="connsiteX62" fmla="*/ 137838 w 329251"/>
                <a:gd name="connsiteY62" fmla="*/ 165594 h 274376"/>
                <a:gd name="connsiteX63" fmla="*/ 145908 w 329251"/>
                <a:gd name="connsiteY63" fmla="*/ 146227 h 274376"/>
                <a:gd name="connsiteX64" fmla="*/ 165276 w 329251"/>
                <a:gd name="connsiteY64" fmla="*/ 138157 h 274376"/>
                <a:gd name="connsiteX65" fmla="*/ 179156 w 329251"/>
                <a:gd name="connsiteY65" fmla="*/ 141707 h 274376"/>
                <a:gd name="connsiteX66" fmla="*/ 256304 w 329251"/>
                <a:gd name="connsiteY66" fmla="*/ 96516 h 274376"/>
                <a:gd name="connsiteX67" fmla="*/ 154947 w 329251"/>
                <a:gd name="connsiteY67" fmla="*/ 45191 h 274376"/>
                <a:gd name="connsiteX68" fmla="*/ 164953 w 329251"/>
                <a:gd name="connsiteY68" fmla="*/ 41318 h 274376"/>
                <a:gd name="connsiteX69" fmla="*/ 174960 w 329251"/>
                <a:gd name="connsiteY69" fmla="*/ 45191 h 274376"/>
                <a:gd name="connsiteX70" fmla="*/ 178833 w 329251"/>
                <a:gd name="connsiteY70" fmla="*/ 55198 h 274376"/>
                <a:gd name="connsiteX71" fmla="*/ 174960 w 329251"/>
                <a:gd name="connsiteY71" fmla="*/ 65205 h 274376"/>
                <a:gd name="connsiteX72" fmla="*/ 164953 w 329251"/>
                <a:gd name="connsiteY72" fmla="*/ 69078 h 274376"/>
                <a:gd name="connsiteX73" fmla="*/ 154947 w 329251"/>
                <a:gd name="connsiteY73" fmla="*/ 65205 h 274376"/>
                <a:gd name="connsiteX74" fmla="*/ 151073 w 329251"/>
                <a:gd name="connsiteY74" fmla="*/ 55198 h 274376"/>
                <a:gd name="connsiteX75" fmla="*/ 154947 w 329251"/>
                <a:gd name="connsiteY75" fmla="*/ 45191 h 274376"/>
                <a:gd name="connsiteX76" fmla="*/ 210144 w 329251"/>
                <a:gd name="connsiteY76" fmla="*/ 59717 h 274376"/>
                <a:gd name="connsiteX77" fmla="*/ 220151 w 329251"/>
                <a:gd name="connsiteY77" fmla="*/ 55844 h 274376"/>
                <a:gd name="connsiteX78" fmla="*/ 230158 w 329251"/>
                <a:gd name="connsiteY78" fmla="*/ 59717 h 274376"/>
                <a:gd name="connsiteX79" fmla="*/ 234032 w 329251"/>
                <a:gd name="connsiteY79" fmla="*/ 69724 h 274376"/>
                <a:gd name="connsiteX80" fmla="*/ 230158 w 329251"/>
                <a:gd name="connsiteY80" fmla="*/ 79730 h 274376"/>
                <a:gd name="connsiteX81" fmla="*/ 220151 w 329251"/>
                <a:gd name="connsiteY81" fmla="*/ 83604 h 274376"/>
                <a:gd name="connsiteX82" fmla="*/ 210144 w 329251"/>
                <a:gd name="connsiteY82" fmla="*/ 79730 h 274376"/>
                <a:gd name="connsiteX83" fmla="*/ 206271 w 329251"/>
                <a:gd name="connsiteY83" fmla="*/ 69724 h 274376"/>
                <a:gd name="connsiteX84" fmla="*/ 210144 w 329251"/>
                <a:gd name="connsiteY84" fmla="*/ 59717 h 274376"/>
                <a:gd name="connsiteX85" fmla="*/ 250494 w 329251"/>
                <a:gd name="connsiteY85" fmla="*/ 210463 h 274376"/>
                <a:gd name="connsiteX86" fmla="*/ 260501 w 329251"/>
                <a:gd name="connsiteY86" fmla="*/ 206589 h 274376"/>
                <a:gd name="connsiteX87" fmla="*/ 270507 w 329251"/>
                <a:gd name="connsiteY87" fmla="*/ 210463 h 274376"/>
                <a:gd name="connsiteX88" fmla="*/ 274381 w 329251"/>
                <a:gd name="connsiteY88" fmla="*/ 220470 h 274376"/>
                <a:gd name="connsiteX89" fmla="*/ 270507 w 329251"/>
                <a:gd name="connsiteY89" fmla="*/ 230476 h 274376"/>
                <a:gd name="connsiteX90" fmla="*/ 260501 w 329251"/>
                <a:gd name="connsiteY90" fmla="*/ 234350 h 274376"/>
                <a:gd name="connsiteX91" fmla="*/ 250494 w 329251"/>
                <a:gd name="connsiteY91" fmla="*/ 230476 h 274376"/>
                <a:gd name="connsiteX92" fmla="*/ 246620 w 329251"/>
                <a:gd name="connsiteY92" fmla="*/ 220470 h 274376"/>
                <a:gd name="connsiteX93" fmla="*/ 250494 w 329251"/>
                <a:gd name="connsiteY93" fmla="*/ 210463 h 274376"/>
                <a:gd name="connsiteX94" fmla="*/ 265343 w 329251"/>
                <a:gd name="connsiteY94" fmla="*/ 155265 h 274376"/>
                <a:gd name="connsiteX95" fmla="*/ 275349 w 329251"/>
                <a:gd name="connsiteY95" fmla="*/ 151391 h 274376"/>
                <a:gd name="connsiteX96" fmla="*/ 285356 w 329251"/>
                <a:gd name="connsiteY96" fmla="*/ 155265 h 274376"/>
                <a:gd name="connsiteX97" fmla="*/ 289229 w 329251"/>
                <a:gd name="connsiteY97" fmla="*/ 165271 h 274376"/>
                <a:gd name="connsiteX98" fmla="*/ 285356 w 329251"/>
                <a:gd name="connsiteY98" fmla="*/ 175278 h 274376"/>
                <a:gd name="connsiteX99" fmla="*/ 275349 w 329251"/>
                <a:gd name="connsiteY99" fmla="*/ 179152 h 274376"/>
                <a:gd name="connsiteX100" fmla="*/ 265343 w 329251"/>
                <a:gd name="connsiteY100" fmla="*/ 175278 h 274376"/>
                <a:gd name="connsiteX101" fmla="*/ 261469 w 329251"/>
                <a:gd name="connsiteY101" fmla="*/ 165271 h 274376"/>
                <a:gd name="connsiteX102" fmla="*/ 265343 w 329251"/>
                <a:gd name="connsiteY102" fmla="*/ 155265 h 27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329251" h="274376">
                  <a:moveTo>
                    <a:pt x="48424" y="48742"/>
                  </a:moveTo>
                  <a:cubicBezTo>
                    <a:pt x="80704" y="16463"/>
                    <a:pt x="119762" y="0"/>
                    <a:pt x="164953" y="0"/>
                  </a:cubicBezTo>
                  <a:cubicBezTo>
                    <a:pt x="210144" y="0"/>
                    <a:pt x="249203" y="16140"/>
                    <a:pt x="281483" y="48742"/>
                  </a:cubicBezTo>
                  <a:cubicBezTo>
                    <a:pt x="313762" y="81022"/>
                    <a:pt x="330224" y="120080"/>
                    <a:pt x="330224" y="165271"/>
                  </a:cubicBezTo>
                  <a:cubicBezTo>
                    <a:pt x="330224" y="204975"/>
                    <a:pt x="317636" y="239837"/>
                    <a:pt x="292457" y="270180"/>
                  </a:cubicBezTo>
                  <a:lnTo>
                    <a:pt x="288907" y="275345"/>
                  </a:lnTo>
                  <a:lnTo>
                    <a:pt x="282128" y="275345"/>
                  </a:lnTo>
                  <a:lnTo>
                    <a:pt x="48101" y="275345"/>
                  </a:lnTo>
                  <a:lnTo>
                    <a:pt x="41322" y="275345"/>
                  </a:lnTo>
                  <a:lnTo>
                    <a:pt x="37772" y="270180"/>
                  </a:lnTo>
                  <a:cubicBezTo>
                    <a:pt x="12593" y="239837"/>
                    <a:pt x="5" y="204652"/>
                    <a:pt x="5" y="165271"/>
                  </a:cubicBezTo>
                  <a:cubicBezTo>
                    <a:pt x="-318" y="120080"/>
                    <a:pt x="15821" y="81022"/>
                    <a:pt x="48424" y="48742"/>
                  </a:cubicBezTo>
                  <a:close/>
                  <a:moveTo>
                    <a:pt x="262115" y="68110"/>
                  </a:moveTo>
                  <a:cubicBezTo>
                    <a:pt x="235000" y="40995"/>
                    <a:pt x="202720" y="27760"/>
                    <a:pt x="164953" y="27760"/>
                  </a:cubicBezTo>
                  <a:cubicBezTo>
                    <a:pt x="127186" y="27760"/>
                    <a:pt x="94583" y="41318"/>
                    <a:pt x="67792" y="68110"/>
                  </a:cubicBezTo>
                  <a:cubicBezTo>
                    <a:pt x="40677" y="95225"/>
                    <a:pt x="27442" y="127504"/>
                    <a:pt x="27442" y="165271"/>
                  </a:cubicBezTo>
                  <a:cubicBezTo>
                    <a:pt x="27442" y="194969"/>
                    <a:pt x="36803" y="222729"/>
                    <a:pt x="55848" y="247907"/>
                  </a:cubicBezTo>
                  <a:lnTo>
                    <a:pt x="274381" y="247907"/>
                  </a:lnTo>
                  <a:cubicBezTo>
                    <a:pt x="293426" y="222729"/>
                    <a:pt x="302787" y="194969"/>
                    <a:pt x="302787" y="165271"/>
                  </a:cubicBezTo>
                  <a:cubicBezTo>
                    <a:pt x="302787" y="127504"/>
                    <a:pt x="289229" y="94902"/>
                    <a:pt x="262115" y="68110"/>
                  </a:cubicBezTo>
                  <a:close/>
                  <a:moveTo>
                    <a:pt x="44873" y="155265"/>
                  </a:moveTo>
                  <a:cubicBezTo>
                    <a:pt x="47456" y="152682"/>
                    <a:pt x="50684" y="151391"/>
                    <a:pt x="54880" y="151391"/>
                  </a:cubicBezTo>
                  <a:cubicBezTo>
                    <a:pt x="58753" y="151391"/>
                    <a:pt x="62304" y="152682"/>
                    <a:pt x="64886" y="155265"/>
                  </a:cubicBezTo>
                  <a:cubicBezTo>
                    <a:pt x="67469" y="157847"/>
                    <a:pt x="68760" y="161075"/>
                    <a:pt x="68760" y="165271"/>
                  </a:cubicBezTo>
                  <a:cubicBezTo>
                    <a:pt x="68760" y="169145"/>
                    <a:pt x="67469" y="172696"/>
                    <a:pt x="64886" y="175278"/>
                  </a:cubicBezTo>
                  <a:cubicBezTo>
                    <a:pt x="62304" y="177860"/>
                    <a:pt x="59076" y="179152"/>
                    <a:pt x="54880" y="179152"/>
                  </a:cubicBezTo>
                  <a:cubicBezTo>
                    <a:pt x="51006" y="179152"/>
                    <a:pt x="47456" y="177860"/>
                    <a:pt x="44873" y="175278"/>
                  </a:cubicBezTo>
                  <a:cubicBezTo>
                    <a:pt x="42291" y="172696"/>
                    <a:pt x="41000" y="169468"/>
                    <a:pt x="41000" y="165271"/>
                  </a:cubicBezTo>
                  <a:cubicBezTo>
                    <a:pt x="41000" y="161398"/>
                    <a:pt x="42291" y="157847"/>
                    <a:pt x="44873" y="155265"/>
                  </a:cubicBezTo>
                  <a:close/>
                  <a:moveTo>
                    <a:pt x="59722" y="100389"/>
                  </a:moveTo>
                  <a:cubicBezTo>
                    <a:pt x="62304" y="97807"/>
                    <a:pt x="65532" y="96516"/>
                    <a:pt x="69728" y="96516"/>
                  </a:cubicBezTo>
                  <a:cubicBezTo>
                    <a:pt x="73602" y="96516"/>
                    <a:pt x="77153" y="97807"/>
                    <a:pt x="79735" y="100389"/>
                  </a:cubicBezTo>
                  <a:cubicBezTo>
                    <a:pt x="82318" y="102972"/>
                    <a:pt x="83609" y="106200"/>
                    <a:pt x="83609" y="110396"/>
                  </a:cubicBezTo>
                  <a:cubicBezTo>
                    <a:pt x="83609" y="114270"/>
                    <a:pt x="82318" y="117821"/>
                    <a:pt x="79735" y="120403"/>
                  </a:cubicBezTo>
                  <a:cubicBezTo>
                    <a:pt x="77153" y="122985"/>
                    <a:pt x="73925" y="124276"/>
                    <a:pt x="69728" y="124276"/>
                  </a:cubicBezTo>
                  <a:cubicBezTo>
                    <a:pt x="65855" y="124276"/>
                    <a:pt x="62304" y="122985"/>
                    <a:pt x="59722" y="120403"/>
                  </a:cubicBezTo>
                  <a:cubicBezTo>
                    <a:pt x="57139" y="117821"/>
                    <a:pt x="55848" y="114593"/>
                    <a:pt x="55848" y="110396"/>
                  </a:cubicBezTo>
                  <a:cubicBezTo>
                    <a:pt x="55848" y="106200"/>
                    <a:pt x="57139" y="102972"/>
                    <a:pt x="59722" y="100389"/>
                  </a:cubicBezTo>
                  <a:close/>
                  <a:moveTo>
                    <a:pt x="59722" y="210463"/>
                  </a:moveTo>
                  <a:cubicBezTo>
                    <a:pt x="62304" y="207880"/>
                    <a:pt x="65532" y="206589"/>
                    <a:pt x="69728" y="206589"/>
                  </a:cubicBezTo>
                  <a:cubicBezTo>
                    <a:pt x="73602" y="206589"/>
                    <a:pt x="77153" y="207880"/>
                    <a:pt x="79735" y="210463"/>
                  </a:cubicBezTo>
                  <a:cubicBezTo>
                    <a:pt x="82318" y="213045"/>
                    <a:pt x="83609" y="216273"/>
                    <a:pt x="83609" y="220470"/>
                  </a:cubicBezTo>
                  <a:cubicBezTo>
                    <a:pt x="83609" y="224343"/>
                    <a:pt x="82318" y="227894"/>
                    <a:pt x="79735" y="230476"/>
                  </a:cubicBezTo>
                  <a:cubicBezTo>
                    <a:pt x="77153" y="233058"/>
                    <a:pt x="73925" y="234350"/>
                    <a:pt x="69728" y="234350"/>
                  </a:cubicBezTo>
                  <a:cubicBezTo>
                    <a:pt x="65855" y="234350"/>
                    <a:pt x="62304" y="233058"/>
                    <a:pt x="59722" y="230476"/>
                  </a:cubicBezTo>
                  <a:cubicBezTo>
                    <a:pt x="57139" y="227894"/>
                    <a:pt x="55848" y="224666"/>
                    <a:pt x="55848" y="220470"/>
                  </a:cubicBezTo>
                  <a:cubicBezTo>
                    <a:pt x="55848" y="216273"/>
                    <a:pt x="57139" y="213045"/>
                    <a:pt x="59722" y="210463"/>
                  </a:cubicBezTo>
                  <a:close/>
                  <a:moveTo>
                    <a:pt x="100071" y="59717"/>
                  </a:moveTo>
                  <a:cubicBezTo>
                    <a:pt x="102653" y="57135"/>
                    <a:pt x="105881" y="55844"/>
                    <a:pt x="110078" y="55844"/>
                  </a:cubicBezTo>
                  <a:cubicBezTo>
                    <a:pt x="113951" y="55844"/>
                    <a:pt x="117502" y="57135"/>
                    <a:pt x="120085" y="59717"/>
                  </a:cubicBezTo>
                  <a:cubicBezTo>
                    <a:pt x="122667" y="62300"/>
                    <a:pt x="123958" y="65528"/>
                    <a:pt x="123958" y="69724"/>
                  </a:cubicBezTo>
                  <a:cubicBezTo>
                    <a:pt x="123958" y="73597"/>
                    <a:pt x="122667" y="77148"/>
                    <a:pt x="120085" y="79730"/>
                  </a:cubicBezTo>
                  <a:cubicBezTo>
                    <a:pt x="117502" y="82313"/>
                    <a:pt x="114274" y="83604"/>
                    <a:pt x="110078" y="83604"/>
                  </a:cubicBezTo>
                  <a:cubicBezTo>
                    <a:pt x="106204" y="83604"/>
                    <a:pt x="102653" y="82313"/>
                    <a:pt x="100071" y="79730"/>
                  </a:cubicBezTo>
                  <a:cubicBezTo>
                    <a:pt x="97489" y="77148"/>
                    <a:pt x="96197" y="73920"/>
                    <a:pt x="96197" y="69724"/>
                  </a:cubicBezTo>
                  <a:cubicBezTo>
                    <a:pt x="96197" y="65850"/>
                    <a:pt x="97489" y="62300"/>
                    <a:pt x="100071" y="59717"/>
                  </a:cubicBezTo>
                  <a:close/>
                  <a:moveTo>
                    <a:pt x="256304" y="96516"/>
                  </a:moveTo>
                  <a:lnTo>
                    <a:pt x="270185" y="120726"/>
                  </a:lnTo>
                  <a:lnTo>
                    <a:pt x="192714" y="165594"/>
                  </a:lnTo>
                  <a:cubicBezTo>
                    <a:pt x="192714" y="173664"/>
                    <a:pt x="190131" y="180120"/>
                    <a:pt x="184644" y="185285"/>
                  </a:cubicBezTo>
                  <a:cubicBezTo>
                    <a:pt x="179156" y="190450"/>
                    <a:pt x="172701" y="193032"/>
                    <a:pt x="165276" y="193032"/>
                  </a:cubicBezTo>
                  <a:cubicBezTo>
                    <a:pt x="157852" y="193032"/>
                    <a:pt x="151396" y="190450"/>
                    <a:pt x="145908" y="184962"/>
                  </a:cubicBezTo>
                  <a:cubicBezTo>
                    <a:pt x="140421" y="179474"/>
                    <a:pt x="137838" y="173019"/>
                    <a:pt x="137838" y="165594"/>
                  </a:cubicBezTo>
                  <a:cubicBezTo>
                    <a:pt x="137838" y="158170"/>
                    <a:pt x="140421" y="151714"/>
                    <a:pt x="145908" y="146227"/>
                  </a:cubicBezTo>
                  <a:cubicBezTo>
                    <a:pt x="151396" y="140739"/>
                    <a:pt x="157852" y="138157"/>
                    <a:pt x="165276" y="138157"/>
                  </a:cubicBezTo>
                  <a:cubicBezTo>
                    <a:pt x="169795" y="138157"/>
                    <a:pt x="174315" y="139448"/>
                    <a:pt x="179156" y="141707"/>
                  </a:cubicBezTo>
                  <a:lnTo>
                    <a:pt x="256304" y="96516"/>
                  </a:lnTo>
                  <a:close/>
                  <a:moveTo>
                    <a:pt x="154947" y="45191"/>
                  </a:moveTo>
                  <a:cubicBezTo>
                    <a:pt x="157529" y="42609"/>
                    <a:pt x="160756" y="41318"/>
                    <a:pt x="164953" y="41318"/>
                  </a:cubicBezTo>
                  <a:cubicBezTo>
                    <a:pt x="168826" y="41318"/>
                    <a:pt x="172377" y="42609"/>
                    <a:pt x="174960" y="45191"/>
                  </a:cubicBezTo>
                  <a:cubicBezTo>
                    <a:pt x="177542" y="47774"/>
                    <a:pt x="178833" y="51002"/>
                    <a:pt x="178833" y="55198"/>
                  </a:cubicBezTo>
                  <a:cubicBezTo>
                    <a:pt x="178833" y="59072"/>
                    <a:pt x="177542" y="62622"/>
                    <a:pt x="174960" y="65205"/>
                  </a:cubicBezTo>
                  <a:cubicBezTo>
                    <a:pt x="172377" y="67787"/>
                    <a:pt x="169149" y="69078"/>
                    <a:pt x="164953" y="69078"/>
                  </a:cubicBezTo>
                  <a:cubicBezTo>
                    <a:pt x="161080" y="69078"/>
                    <a:pt x="157529" y="67787"/>
                    <a:pt x="154947" y="65205"/>
                  </a:cubicBezTo>
                  <a:cubicBezTo>
                    <a:pt x="152364" y="62622"/>
                    <a:pt x="151073" y="59394"/>
                    <a:pt x="151073" y="55198"/>
                  </a:cubicBezTo>
                  <a:cubicBezTo>
                    <a:pt x="151073" y="51002"/>
                    <a:pt x="152364" y="47774"/>
                    <a:pt x="154947" y="45191"/>
                  </a:cubicBezTo>
                  <a:close/>
                  <a:moveTo>
                    <a:pt x="210144" y="59717"/>
                  </a:moveTo>
                  <a:cubicBezTo>
                    <a:pt x="212727" y="57135"/>
                    <a:pt x="215955" y="55844"/>
                    <a:pt x="220151" y="55844"/>
                  </a:cubicBezTo>
                  <a:cubicBezTo>
                    <a:pt x="224025" y="55844"/>
                    <a:pt x="227576" y="57135"/>
                    <a:pt x="230158" y="59717"/>
                  </a:cubicBezTo>
                  <a:cubicBezTo>
                    <a:pt x="232740" y="62300"/>
                    <a:pt x="234032" y="65528"/>
                    <a:pt x="234032" y="69724"/>
                  </a:cubicBezTo>
                  <a:cubicBezTo>
                    <a:pt x="234032" y="73597"/>
                    <a:pt x="232740" y="77148"/>
                    <a:pt x="230158" y="79730"/>
                  </a:cubicBezTo>
                  <a:cubicBezTo>
                    <a:pt x="227576" y="82313"/>
                    <a:pt x="224348" y="83604"/>
                    <a:pt x="220151" y="83604"/>
                  </a:cubicBezTo>
                  <a:cubicBezTo>
                    <a:pt x="216278" y="83604"/>
                    <a:pt x="212727" y="82313"/>
                    <a:pt x="210144" y="79730"/>
                  </a:cubicBezTo>
                  <a:cubicBezTo>
                    <a:pt x="207562" y="77148"/>
                    <a:pt x="206271" y="73920"/>
                    <a:pt x="206271" y="69724"/>
                  </a:cubicBezTo>
                  <a:cubicBezTo>
                    <a:pt x="206271" y="65850"/>
                    <a:pt x="207562" y="62300"/>
                    <a:pt x="210144" y="59717"/>
                  </a:cubicBezTo>
                  <a:close/>
                  <a:moveTo>
                    <a:pt x="250494" y="210463"/>
                  </a:moveTo>
                  <a:cubicBezTo>
                    <a:pt x="253076" y="207880"/>
                    <a:pt x="256304" y="206589"/>
                    <a:pt x="260501" y="206589"/>
                  </a:cubicBezTo>
                  <a:cubicBezTo>
                    <a:pt x="264374" y="206589"/>
                    <a:pt x="267925" y="207880"/>
                    <a:pt x="270507" y="210463"/>
                  </a:cubicBezTo>
                  <a:cubicBezTo>
                    <a:pt x="273090" y="213045"/>
                    <a:pt x="274381" y="216273"/>
                    <a:pt x="274381" y="220470"/>
                  </a:cubicBezTo>
                  <a:cubicBezTo>
                    <a:pt x="274381" y="224343"/>
                    <a:pt x="273090" y="227894"/>
                    <a:pt x="270507" y="230476"/>
                  </a:cubicBezTo>
                  <a:cubicBezTo>
                    <a:pt x="267925" y="233058"/>
                    <a:pt x="264697" y="234350"/>
                    <a:pt x="260501" y="234350"/>
                  </a:cubicBezTo>
                  <a:cubicBezTo>
                    <a:pt x="256627" y="234350"/>
                    <a:pt x="253076" y="233058"/>
                    <a:pt x="250494" y="230476"/>
                  </a:cubicBezTo>
                  <a:cubicBezTo>
                    <a:pt x="247911" y="227894"/>
                    <a:pt x="246620" y="224666"/>
                    <a:pt x="246620" y="220470"/>
                  </a:cubicBezTo>
                  <a:cubicBezTo>
                    <a:pt x="246620" y="216273"/>
                    <a:pt x="247911" y="213045"/>
                    <a:pt x="250494" y="210463"/>
                  </a:cubicBezTo>
                  <a:close/>
                  <a:moveTo>
                    <a:pt x="265343" y="155265"/>
                  </a:moveTo>
                  <a:cubicBezTo>
                    <a:pt x="267925" y="152682"/>
                    <a:pt x="271153" y="151391"/>
                    <a:pt x="275349" y="151391"/>
                  </a:cubicBezTo>
                  <a:cubicBezTo>
                    <a:pt x="279223" y="151391"/>
                    <a:pt x="282773" y="152682"/>
                    <a:pt x="285356" y="155265"/>
                  </a:cubicBezTo>
                  <a:cubicBezTo>
                    <a:pt x="287939" y="157847"/>
                    <a:pt x="289229" y="161075"/>
                    <a:pt x="289229" y="165271"/>
                  </a:cubicBezTo>
                  <a:cubicBezTo>
                    <a:pt x="289229" y="169145"/>
                    <a:pt x="287939" y="172696"/>
                    <a:pt x="285356" y="175278"/>
                  </a:cubicBezTo>
                  <a:cubicBezTo>
                    <a:pt x="282773" y="177860"/>
                    <a:pt x="279546" y="179152"/>
                    <a:pt x="275349" y="179152"/>
                  </a:cubicBezTo>
                  <a:cubicBezTo>
                    <a:pt x="271476" y="179152"/>
                    <a:pt x="267925" y="177860"/>
                    <a:pt x="265343" y="175278"/>
                  </a:cubicBezTo>
                  <a:cubicBezTo>
                    <a:pt x="262760" y="172696"/>
                    <a:pt x="261469" y="169468"/>
                    <a:pt x="261469" y="165271"/>
                  </a:cubicBezTo>
                  <a:cubicBezTo>
                    <a:pt x="261469" y="161398"/>
                    <a:pt x="262760" y="157847"/>
                    <a:pt x="265343" y="155265"/>
                  </a:cubicBezTo>
                  <a:close/>
                </a:path>
              </a:pathLst>
            </a:custGeom>
            <a:noFill/>
            <a:ln w="12700" cap="flat">
              <a:solidFill>
                <a:schemeClr val="bg1"/>
              </a:solidFill>
              <a:prstDash val="solid"/>
              <a:miter/>
            </a:ln>
          </p:spPr>
          <p:txBody>
            <a:bodyPr rtlCol="0" anchor="ctr"/>
            <a:lstStyle/>
            <a:p>
              <a:endParaRPr lang="en-US"/>
            </a:p>
          </p:txBody>
        </p:sp>
      </p:grpSp>
      <p:grpSp>
        <p:nvGrpSpPr>
          <p:cNvPr id="18" name="Group 17">
            <a:extLst>
              <a:ext uri="{FF2B5EF4-FFF2-40B4-BE49-F238E27FC236}">
                <a16:creationId xmlns:a16="http://schemas.microsoft.com/office/drawing/2014/main" id="{E7E29A68-E719-613D-A5B5-FC247C5329D2}"/>
              </a:ext>
            </a:extLst>
          </p:cNvPr>
          <p:cNvGrpSpPr/>
          <p:nvPr/>
        </p:nvGrpSpPr>
        <p:grpSpPr>
          <a:xfrm>
            <a:off x="8113538" y="4719078"/>
            <a:ext cx="3167037" cy="1375313"/>
            <a:chOff x="8112223" y="2990915"/>
            <a:chExt cx="3167037" cy="1375313"/>
          </a:xfrm>
        </p:grpSpPr>
        <p:sp>
          <p:nvSpPr>
            <p:cNvPr id="19" name="TextBox 18">
              <a:extLst>
                <a:ext uri="{FF2B5EF4-FFF2-40B4-BE49-F238E27FC236}">
                  <a16:creationId xmlns:a16="http://schemas.microsoft.com/office/drawing/2014/main" id="{C809A2DB-443E-E273-03C8-AFF4514E7928}"/>
                </a:ext>
              </a:extLst>
            </p:cNvPr>
            <p:cNvSpPr txBox="1"/>
            <p:nvPr/>
          </p:nvSpPr>
          <p:spPr>
            <a:xfrm>
              <a:off x="8112223" y="2990915"/>
              <a:ext cx="3167037" cy="338554"/>
            </a:xfrm>
            <a:prstGeom prst="rect">
              <a:avLst/>
            </a:prstGeom>
            <a:noFill/>
          </p:spPr>
          <p:txBody>
            <a:bodyPr wrap="square" lIns="0" rIns="0" rtlCol="0">
              <a:spAutoFit/>
            </a:bodyPr>
            <a:lstStyle/>
            <a:p>
              <a:r>
                <a:rPr lang="en-GB" sz="1600" dirty="0">
                  <a:solidFill>
                    <a:schemeClr val="bg1"/>
                  </a:solidFill>
                  <a:latin typeface="+mj-lt"/>
                </a:rPr>
                <a:t>Recycle Company Administrator</a:t>
              </a:r>
              <a:endParaRPr lang="en-US" sz="1600" dirty="0">
                <a:solidFill>
                  <a:schemeClr val="bg1"/>
                </a:solidFill>
                <a:latin typeface="+mj-lt"/>
              </a:endParaRPr>
            </a:p>
          </p:txBody>
        </p:sp>
        <p:sp>
          <p:nvSpPr>
            <p:cNvPr id="20" name="TextBox 19">
              <a:extLst>
                <a:ext uri="{FF2B5EF4-FFF2-40B4-BE49-F238E27FC236}">
                  <a16:creationId xmlns:a16="http://schemas.microsoft.com/office/drawing/2014/main" id="{44CFBF87-4EA2-1AF8-F990-ECEB096B3023}"/>
                </a:ext>
              </a:extLst>
            </p:cNvPr>
            <p:cNvSpPr txBox="1"/>
            <p:nvPr/>
          </p:nvSpPr>
          <p:spPr>
            <a:xfrm>
              <a:off x="8112223" y="3329469"/>
              <a:ext cx="3023022" cy="1036759"/>
            </a:xfrm>
            <a:prstGeom prst="rect">
              <a:avLst/>
            </a:prstGeom>
            <a:noFill/>
          </p:spPr>
          <p:txBody>
            <a:bodyPr wrap="square" lIns="0" rIns="0" rtlCol="0">
              <a:spAutoFit/>
            </a:bodyPr>
            <a:lstStyle/>
            <a:p>
              <a:pPr algn="l">
                <a:lnSpc>
                  <a:spcPct val="150000"/>
                </a:lnSpc>
                <a:buFont typeface="+mj-lt"/>
                <a:buAutoNum type="arabicPeriod"/>
              </a:pPr>
              <a:r>
                <a:rPr lang="en-US" sz="1050" i="0" dirty="0">
                  <a:solidFill>
                    <a:srgbClr val="D1D5DB"/>
                  </a:solidFill>
                  <a:effectLst/>
                  <a:latin typeface="Söhne"/>
                </a:rPr>
                <a:t>Oversee recycling processes.</a:t>
              </a:r>
            </a:p>
            <a:p>
              <a:pPr algn="l">
                <a:lnSpc>
                  <a:spcPct val="150000"/>
                </a:lnSpc>
                <a:buFont typeface="+mj-lt"/>
                <a:buAutoNum type="arabicPeriod"/>
              </a:pPr>
              <a:r>
                <a:rPr lang="en-US" sz="1050" i="0" dirty="0">
                  <a:solidFill>
                    <a:srgbClr val="D1D5DB"/>
                  </a:solidFill>
                  <a:effectLst/>
                  <a:latin typeface="Söhne"/>
                </a:rPr>
                <a:t>Manage waste collection schedules.</a:t>
              </a:r>
            </a:p>
            <a:p>
              <a:pPr algn="l">
                <a:lnSpc>
                  <a:spcPct val="150000"/>
                </a:lnSpc>
                <a:buFont typeface="+mj-lt"/>
                <a:buAutoNum type="arabicPeriod"/>
              </a:pPr>
              <a:r>
                <a:rPr lang="en-US" sz="1050" i="0" dirty="0">
                  <a:solidFill>
                    <a:srgbClr val="D1D5DB"/>
                  </a:solidFill>
                  <a:effectLst/>
                  <a:latin typeface="Söhne"/>
                </a:rPr>
                <a:t>Collaborate with municipalities.</a:t>
              </a:r>
            </a:p>
            <a:p>
              <a:pPr algn="l">
                <a:lnSpc>
                  <a:spcPct val="150000"/>
                </a:lnSpc>
                <a:buFont typeface="+mj-lt"/>
                <a:buAutoNum type="arabicPeriod"/>
              </a:pPr>
              <a:r>
                <a:rPr lang="en-US" sz="1050" i="0" dirty="0">
                  <a:solidFill>
                    <a:srgbClr val="D1D5DB"/>
                  </a:solidFill>
                  <a:effectLst/>
                  <a:latin typeface="Söhne"/>
                </a:rPr>
                <a:t>Enhance sustainability initiatives.</a:t>
              </a:r>
            </a:p>
          </p:txBody>
        </p:sp>
      </p:grpSp>
      <p:grpSp>
        <p:nvGrpSpPr>
          <p:cNvPr id="21" name="Group 20">
            <a:extLst>
              <a:ext uri="{FF2B5EF4-FFF2-40B4-BE49-F238E27FC236}">
                <a16:creationId xmlns:a16="http://schemas.microsoft.com/office/drawing/2014/main" id="{0D501AD6-BC57-FE4B-B1B3-3637E4F2ED87}"/>
              </a:ext>
            </a:extLst>
          </p:cNvPr>
          <p:cNvGrpSpPr/>
          <p:nvPr/>
        </p:nvGrpSpPr>
        <p:grpSpPr>
          <a:xfrm>
            <a:off x="8113538" y="2927436"/>
            <a:ext cx="4104455" cy="1414233"/>
            <a:chOff x="8112223" y="2990915"/>
            <a:chExt cx="4104455" cy="1414233"/>
          </a:xfrm>
        </p:grpSpPr>
        <p:sp>
          <p:nvSpPr>
            <p:cNvPr id="22" name="TextBox 21">
              <a:extLst>
                <a:ext uri="{FF2B5EF4-FFF2-40B4-BE49-F238E27FC236}">
                  <a16:creationId xmlns:a16="http://schemas.microsoft.com/office/drawing/2014/main" id="{F5B1752B-C50F-306C-EE11-D092F9F62E09}"/>
                </a:ext>
              </a:extLst>
            </p:cNvPr>
            <p:cNvSpPr txBox="1"/>
            <p:nvPr/>
          </p:nvSpPr>
          <p:spPr>
            <a:xfrm>
              <a:off x="8112223" y="2990915"/>
              <a:ext cx="1942901" cy="338554"/>
            </a:xfrm>
            <a:prstGeom prst="rect">
              <a:avLst/>
            </a:prstGeom>
            <a:noFill/>
          </p:spPr>
          <p:txBody>
            <a:bodyPr wrap="square" lIns="0" rIns="0" rtlCol="0">
              <a:spAutoFit/>
            </a:bodyPr>
            <a:lstStyle/>
            <a:p>
              <a:r>
                <a:rPr lang="en-US" sz="1600" dirty="0">
                  <a:solidFill>
                    <a:schemeClr val="bg1"/>
                  </a:solidFill>
                </a:rPr>
                <a:t>Waste Generator</a:t>
              </a:r>
              <a:endParaRPr lang="en-US" sz="1600" dirty="0">
                <a:solidFill>
                  <a:schemeClr val="bg1"/>
                </a:solidFill>
                <a:latin typeface="+mj-lt"/>
              </a:endParaRPr>
            </a:p>
          </p:txBody>
        </p:sp>
        <p:sp>
          <p:nvSpPr>
            <p:cNvPr id="23" name="TextBox 22">
              <a:extLst>
                <a:ext uri="{FF2B5EF4-FFF2-40B4-BE49-F238E27FC236}">
                  <a16:creationId xmlns:a16="http://schemas.microsoft.com/office/drawing/2014/main" id="{FD50F072-61D2-8310-7084-836DD50B6745}"/>
                </a:ext>
              </a:extLst>
            </p:cNvPr>
            <p:cNvSpPr txBox="1"/>
            <p:nvPr/>
          </p:nvSpPr>
          <p:spPr>
            <a:xfrm>
              <a:off x="8112223" y="3329469"/>
              <a:ext cx="4104455" cy="1075679"/>
            </a:xfrm>
            <a:prstGeom prst="rect">
              <a:avLst/>
            </a:prstGeom>
            <a:noFill/>
          </p:spPr>
          <p:txBody>
            <a:bodyPr wrap="square" lIns="0" rIns="0" rtlCol="0">
              <a:spAutoFit/>
            </a:bodyPr>
            <a:lstStyle/>
            <a:p>
              <a:pPr>
                <a:lnSpc>
                  <a:spcPct val="130000"/>
                </a:lnSpc>
              </a:pPr>
              <a:r>
                <a:rPr lang="en-US" sz="1000" dirty="0">
                  <a:solidFill>
                    <a:schemeClr val="bg1">
                      <a:lumMod val="85000"/>
                    </a:schemeClr>
                  </a:solidFill>
                </a:rPr>
                <a:t>1. Generators can request waste pickup services. </a:t>
              </a:r>
            </a:p>
            <a:p>
              <a:pPr>
                <a:lnSpc>
                  <a:spcPct val="130000"/>
                </a:lnSpc>
              </a:pPr>
              <a:r>
                <a:rPr lang="en-US" sz="1000" dirty="0">
                  <a:solidFill>
                    <a:schemeClr val="bg1">
                      <a:lumMod val="85000"/>
                    </a:schemeClr>
                  </a:solidFill>
                </a:rPr>
                <a:t>2. They can view the status of their requests and access historical data. </a:t>
              </a:r>
            </a:p>
            <a:p>
              <a:pPr>
                <a:lnSpc>
                  <a:spcPct val="130000"/>
                </a:lnSpc>
              </a:pPr>
              <a:r>
                <a:rPr lang="en-US" sz="1000" dirty="0">
                  <a:solidFill>
                    <a:schemeClr val="bg1">
                      <a:lumMod val="85000"/>
                    </a:schemeClr>
                  </a:solidFill>
                </a:rPr>
                <a:t>3. They can hire waste collectors for their unscheduled waste. </a:t>
              </a:r>
            </a:p>
            <a:p>
              <a:pPr>
                <a:lnSpc>
                  <a:spcPct val="130000"/>
                </a:lnSpc>
              </a:pPr>
              <a:r>
                <a:rPr lang="en-US" sz="1000" dirty="0">
                  <a:solidFill>
                    <a:schemeClr val="bg1">
                      <a:lumMod val="85000"/>
                    </a:schemeClr>
                  </a:solidFill>
                </a:rPr>
                <a:t>4. Redeem their recycling points for rewards.</a:t>
              </a:r>
              <a:endParaRPr lang="en-GB" sz="1000" dirty="0">
                <a:solidFill>
                  <a:schemeClr val="bg1">
                    <a:lumMod val="85000"/>
                  </a:schemeClr>
                </a:solidFill>
              </a:endParaRPr>
            </a:p>
          </p:txBody>
        </p:sp>
      </p:grpSp>
      <p:grpSp>
        <p:nvGrpSpPr>
          <p:cNvPr id="24" name="Group 23">
            <a:extLst>
              <a:ext uri="{FF2B5EF4-FFF2-40B4-BE49-F238E27FC236}">
                <a16:creationId xmlns:a16="http://schemas.microsoft.com/office/drawing/2014/main" id="{C436AF9B-2EDD-3C62-7C90-4F68AB346006}"/>
              </a:ext>
            </a:extLst>
          </p:cNvPr>
          <p:cNvGrpSpPr/>
          <p:nvPr/>
        </p:nvGrpSpPr>
        <p:grpSpPr>
          <a:xfrm>
            <a:off x="191344" y="2927436"/>
            <a:ext cx="3887117" cy="1214178"/>
            <a:chOff x="6025307" y="2990915"/>
            <a:chExt cx="3887117" cy="1214178"/>
          </a:xfrm>
        </p:grpSpPr>
        <p:sp>
          <p:nvSpPr>
            <p:cNvPr id="25" name="TextBox 24">
              <a:extLst>
                <a:ext uri="{FF2B5EF4-FFF2-40B4-BE49-F238E27FC236}">
                  <a16:creationId xmlns:a16="http://schemas.microsoft.com/office/drawing/2014/main" id="{D0AAC4C3-649A-54EF-9D5B-41CE8B825DD3}"/>
                </a:ext>
              </a:extLst>
            </p:cNvPr>
            <p:cNvSpPr txBox="1"/>
            <p:nvPr/>
          </p:nvSpPr>
          <p:spPr>
            <a:xfrm>
              <a:off x="8328248" y="2990915"/>
              <a:ext cx="1584176" cy="338554"/>
            </a:xfrm>
            <a:prstGeom prst="rect">
              <a:avLst/>
            </a:prstGeom>
            <a:noFill/>
          </p:spPr>
          <p:txBody>
            <a:bodyPr wrap="square" lIns="0" rIns="0" rtlCol="0">
              <a:spAutoFit/>
            </a:bodyPr>
            <a:lstStyle/>
            <a:p>
              <a:pPr algn="r"/>
              <a:r>
                <a:rPr lang="en-GB" sz="1600" dirty="0">
                  <a:solidFill>
                    <a:schemeClr val="bg1"/>
                  </a:solidFill>
                  <a:latin typeface="+mj-lt"/>
                </a:rPr>
                <a:t> Administrator</a:t>
              </a:r>
              <a:endParaRPr lang="en-US" sz="1600" dirty="0">
                <a:solidFill>
                  <a:schemeClr val="bg1"/>
                </a:solidFill>
                <a:latin typeface="+mj-lt"/>
              </a:endParaRPr>
            </a:p>
          </p:txBody>
        </p:sp>
        <p:sp>
          <p:nvSpPr>
            <p:cNvPr id="26" name="TextBox 25">
              <a:extLst>
                <a:ext uri="{FF2B5EF4-FFF2-40B4-BE49-F238E27FC236}">
                  <a16:creationId xmlns:a16="http://schemas.microsoft.com/office/drawing/2014/main" id="{4AF82085-9270-7098-E6D4-D1172E96D8F3}"/>
                </a:ext>
              </a:extLst>
            </p:cNvPr>
            <p:cNvSpPr txBox="1"/>
            <p:nvPr/>
          </p:nvSpPr>
          <p:spPr>
            <a:xfrm>
              <a:off x="6025307" y="3329469"/>
              <a:ext cx="3887117" cy="875624"/>
            </a:xfrm>
            <a:prstGeom prst="rect">
              <a:avLst/>
            </a:prstGeom>
            <a:noFill/>
          </p:spPr>
          <p:txBody>
            <a:bodyPr wrap="square" lIns="0" rIns="0" rtlCol="0">
              <a:spAutoFit/>
            </a:bodyPr>
            <a:lstStyle/>
            <a:p>
              <a:pPr algn="r">
                <a:lnSpc>
                  <a:spcPct val="130000"/>
                </a:lnSpc>
              </a:pPr>
              <a:r>
                <a:rPr lang="en-US" sz="1000" dirty="0">
                  <a:solidFill>
                    <a:schemeClr val="bg1">
                      <a:lumMod val="85000"/>
                    </a:schemeClr>
                  </a:solidFill>
                </a:rPr>
                <a:t>1. Admins can manage user accounts, roles, and permissions.</a:t>
              </a:r>
            </a:p>
            <a:p>
              <a:pPr algn="r">
                <a:lnSpc>
                  <a:spcPct val="130000"/>
                </a:lnSpc>
              </a:pPr>
              <a:r>
                <a:rPr lang="en-US" sz="1000" dirty="0">
                  <a:solidFill>
                    <a:schemeClr val="bg1">
                      <a:lumMod val="85000"/>
                    </a:schemeClr>
                  </a:solidFill>
                </a:rPr>
                <a:t>2. They can access and export all waste management reports.</a:t>
              </a:r>
            </a:p>
            <a:p>
              <a:pPr algn="r">
                <a:lnSpc>
                  <a:spcPct val="130000"/>
                </a:lnSpc>
              </a:pPr>
              <a:r>
                <a:rPr lang="en-US" sz="1000" dirty="0">
                  <a:solidFill>
                    <a:schemeClr val="bg1">
                      <a:lumMod val="85000"/>
                    </a:schemeClr>
                  </a:solidFill>
                </a:rPr>
                <a:t>3. Admins have full control over the system configuration.</a:t>
              </a:r>
            </a:p>
            <a:p>
              <a:pPr algn="r">
                <a:lnSpc>
                  <a:spcPct val="130000"/>
                </a:lnSpc>
              </a:pPr>
              <a:r>
                <a:rPr lang="en-US" sz="1000" dirty="0">
                  <a:solidFill>
                    <a:schemeClr val="bg1">
                      <a:lumMod val="85000"/>
                    </a:schemeClr>
                  </a:solidFill>
                </a:rPr>
                <a:t>4. Collaboration with recycling companies</a:t>
              </a:r>
              <a:endParaRPr lang="en-GB" sz="1000" dirty="0">
                <a:solidFill>
                  <a:schemeClr val="bg1">
                    <a:lumMod val="85000"/>
                  </a:schemeClr>
                </a:solidFill>
              </a:endParaRPr>
            </a:p>
          </p:txBody>
        </p:sp>
      </p:grpSp>
      <p:grpSp>
        <p:nvGrpSpPr>
          <p:cNvPr id="27" name="Group 26">
            <a:extLst>
              <a:ext uri="{FF2B5EF4-FFF2-40B4-BE49-F238E27FC236}">
                <a16:creationId xmlns:a16="http://schemas.microsoft.com/office/drawing/2014/main" id="{C1AA5761-EF77-F0E9-422D-EF30B13D6328}"/>
              </a:ext>
            </a:extLst>
          </p:cNvPr>
          <p:cNvGrpSpPr/>
          <p:nvPr/>
        </p:nvGrpSpPr>
        <p:grpSpPr>
          <a:xfrm>
            <a:off x="191344" y="4719078"/>
            <a:ext cx="3887117" cy="1214178"/>
            <a:chOff x="6025307" y="2990915"/>
            <a:chExt cx="3887117" cy="1214178"/>
          </a:xfrm>
        </p:grpSpPr>
        <p:sp>
          <p:nvSpPr>
            <p:cNvPr id="28" name="TextBox 27">
              <a:extLst>
                <a:ext uri="{FF2B5EF4-FFF2-40B4-BE49-F238E27FC236}">
                  <a16:creationId xmlns:a16="http://schemas.microsoft.com/office/drawing/2014/main" id="{F330B22C-CD32-C2D6-4F17-F26D4BC12E08}"/>
                </a:ext>
              </a:extLst>
            </p:cNvPr>
            <p:cNvSpPr txBox="1"/>
            <p:nvPr/>
          </p:nvSpPr>
          <p:spPr>
            <a:xfrm>
              <a:off x="7105427" y="2990915"/>
              <a:ext cx="2806997" cy="338554"/>
            </a:xfrm>
            <a:prstGeom prst="rect">
              <a:avLst/>
            </a:prstGeom>
            <a:noFill/>
          </p:spPr>
          <p:txBody>
            <a:bodyPr wrap="square" lIns="0" rIns="0" rtlCol="0">
              <a:spAutoFit/>
            </a:bodyPr>
            <a:lstStyle/>
            <a:p>
              <a:pPr algn="r"/>
              <a:r>
                <a:rPr lang="en-GB" sz="1600" dirty="0">
                  <a:solidFill>
                    <a:schemeClr val="bg1"/>
                  </a:solidFill>
                  <a:latin typeface="+mj-lt"/>
                </a:rPr>
                <a:t> Waste Collector or Cleaners</a:t>
              </a:r>
              <a:endParaRPr lang="en-US" sz="1600" dirty="0">
                <a:solidFill>
                  <a:schemeClr val="bg1"/>
                </a:solidFill>
                <a:latin typeface="+mj-lt"/>
              </a:endParaRPr>
            </a:p>
          </p:txBody>
        </p:sp>
        <p:sp>
          <p:nvSpPr>
            <p:cNvPr id="29" name="TextBox 28">
              <a:extLst>
                <a:ext uri="{FF2B5EF4-FFF2-40B4-BE49-F238E27FC236}">
                  <a16:creationId xmlns:a16="http://schemas.microsoft.com/office/drawing/2014/main" id="{1D93690E-817B-CCDC-C5A1-57D8CFD7A0FE}"/>
                </a:ext>
              </a:extLst>
            </p:cNvPr>
            <p:cNvSpPr txBox="1"/>
            <p:nvPr/>
          </p:nvSpPr>
          <p:spPr>
            <a:xfrm>
              <a:off x="6025307" y="3329469"/>
              <a:ext cx="3887117" cy="875624"/>
            </a:xfrm>
            <a:prstGeom prst="rect">
              <a:avLst/>
            </a:prstGeom>
            <a:noFill/>
          </p:spPr>
          <p:txBody>
            <a:bodyPr wrap="square" lIns="0" rIns="0" rtlCol="0">
              <a:spAutoFit/>
            </a:bodyPr>
            <a:lstStyle/>
            <a:p>
              <a:pPr algn="r">
                <a:lnSpc>
                  <a:spcPct val="130000"/>
                </a:lnSpc>
              </a:pPr>
              <a:r>
                <a:rPr lang="en-US" sz="1000" dirty="0">
                  <a:solidFill>
                    <a:schemeClr val="bg1">
                      <a:lumMod val="85000"/>
                    </a:schemeClr>
                  </a:solidFill>
                </a:rPr>
                <a:t>1. Collectors can view and accept waste pickup requests.</a:t>
              </a:r>
            </a:p>
            <a:p>
              <a:pPr algn="r">
                <a:lnSpc>
                  <a:spcPct val="130000"/>
                </a:lnSpc>
              </a:pPr>
              <a:r>
                <a:rPr lang="en-US" sz="1000" dirty="0">
                  <a:solidFill>
                    <a:schemeClr val="bg1">
                      <a:lumMod val="85000"/>
                    </a:schemeClr>
                  </a:solidFill>
                </a:rPr>
                <a:t>2. They have access to their collection schedules.</a:t>
              </a:r>
            </a:p>
            <a:p>
              <a:pPr algn="r">
                <a:lnSpc>
                  <a:spcPct val="130000"/>
                </a:lnSpc>
              </a:pPr>
              <a:r>
                <a:rPr lang="en-US" sz="1000" dirty="0">
                  <a:solidFill>
                    <a:schemeClr val="bg1">
                      <a:lumMod val="85000"/>
                    </a:schemeClr>
                  </a:solidFill>
                </a:rPr>
                <a:t>3. Collectors can update the status of pickups and accomplish services</a:t>
              </a:r>
              <a:endParaRPr lang="en-GB" sz="1000" dirty="0">
                <a:solidFill>
                  <a:schemeClr val="bg1">
                    <a:lumMod val="85000"/>
                  </a:schemeClr>
                </a:solidFill>
              </a:endParaRPr>
            </a:p>
          </p:txBody>
        </p:sp>
      </p:grpSp>
    </p:spTree>
    <p:extLst>
      <p:ext uri="{BB962C8B-B14F-4D97-AF65-F5344CB8AC3E}">
        <p14:creationId xmlns:p14="http://schemas.microsoft.com/office/powerpoint/2010/main" val="68128696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 presetClass="entr" presetSubtype="32"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box(out)">
                                      <p:cBhvr>
                                        <p:cTn id="18" dur="1250"/>
                                        <p:tgtEl>
                                          <p:spTgt spid="5"/>
                                        </p:tgtEl>
                                      </p:cBhvr>
                                    </p:animEffect>
                                  </p:childTnLst>
                                </p:cTn>
                              </p:par>
                              <p:par>
                                <p:cTn id="19" presetID="22" presetClass="entr" presetSubtype="2" fill="hold" nodeType="withEffect">
                                  <p:stCondLst>
                                    <p:cond delay="500"/>
                                  </p:stCondLst>
                                  <p:childTnLst>
                                    <p:set>
                                      <p:cBhvr>
                                        <p:cTn id="20" dur="1" fill="hold">
                                          <p:stCondLst>
                                            <p:cond delay="0"/>
                                          </p:stCondLst>
                                        </p:cTn>
                                        <p:tgtEl>
                                          <p:spTgt spid="6"/>
                                        </p:tgtEl>
                                        <p:attrNameLst>
                                          <p:attrName>style.visibility</p:attrName>
                                        </p:attrNameLst>
                                      </p:cBhvr>
                                      <p:to>
                                        <p:strVal val="visible"/>
                                      </p:to>
                                    </p:set>
                                    <p:animEffect transition="in" filter="wipe(right)">
                                      <p:cBhvr>
                                        <p:cTn id="21" dur="1000"/>
                                        <p:tgtEl>
                                          <p:spTgt spid="6"/>
                                        </p:tgtEl>
                                      </p:cBhvr>
                                    </p:animEffect>
                                  </p:childTnLst>
                                </p:cTn>
                              </p:par>
                              <p:par>
                                <p:cTn id="22" presetID="22" presetClass="entr" presetSubtype="8" fill="hold" nodeType="withEffect">
                                  <p:stCondLst>
                                    <p:cond delay="500"/>
                                  </p:stCondLst>
                                  <p:childTnLst>
                                    <p:set>
                                      <p:cBhvr>
                                        <p:cTn id="23" dur="1" fill="hold">
                                          <p:stCondLst>
                                            <p:cond delay="0"/>
                                          </p:stCondLst>
                                        </p:cTn>
                                        <p:tgtEl>
                                          <p:spTgt spid="8"/>
                                        </p:tgtEl>
                                        <p:attrNameLst>
                                          <p:attrName>style.visibility</p:attrName>
                                        </p:attrNameLst>
                                      </p:cBhvr>
                                      <p:to>
                                        <p:strVal val="visible"/>
                                      </p:to>
                                    </p:set>
                                    <p:animEffect transition="in" filter="wipe(left)">
                                      <p:cBhvr>
                                        <p:cTn id="24" dur="1000"/>
                                        <p:tgtEl>
                                          <p:spTgt spid="8"/>
                                        </p:tgtEl>
                                      </p:cBhvr>
                                    </p:animEffect>
                                  </p:childTnLst>
                                </p:cTn>
                              </p:par>
                              <p:par>
                                <p:cTn id="25" presetID="22" presetClass="entr" presetSubtype="8" fill="hold" nodeType="withEffect">
                                  <p:stCondLst>
                                    <p:cond delay="50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1000"/>
                                        <p:tgtEl>
                                          <p:spTgt spid="7"/>
                                        </p:tgtEl>
                                      </p:cBhvr>
                                    </p:animEffect>
                                  </p:childTnLst>
                                </p:cTn>
                              </p:par>
                              <p:par>
                                <p:cTn id="28" presetID="22" presetClass="entr" presetSubtype="2" fill="hold" nodeType="withEffect">
                                  <p:stCondLst>
                                    <p:cond delay="500"/>
                                  </p:stCondLst>
                                  <p:childTnLst>
                                    <p:set>
                                      <p:cBhvr>
                                        <p:cTn id="29" dur="1" fill="hold">
                                          <p:stCondLst>
                                            <p:cond delay="0"/>
                                          </p:stCondLst>
                                        </p:cTn>
                                        <p:tgtEl>
                                          <p:spTgt spid="9"/>
                                        </p:tgtEl>
                                        <p:attrNameLst>
                                          <p:attrName>style.visibility</p:attrName>
                                        </p:attrNameLst>
                                      </p:cBhvr>
                                      <p:to>
                                        <p:strVal val="visible"/>
                                      </p:to>
                                    </p:set>
                                    <p:animEffect transition="in" filter="wipe(right)">
                                      <p:cBhvr>
                                        <p:cTn id="30" dur="1000"/>
                                        <p:tgtEl>
                                          <p:spTgt spid="9"/>
                                        </p:tgtEl>
                                      </p:cBhvr>
                                    </p:animEffect>
                                  </p:childTnLst>
                                </p:cTn>
                              </p:par>
                              <p:par>
                                <p:cTn id="31" presetID="2" presetClass="entr" presetSubtype="8" decel="100000" fill="hold" nodeType="withEffect">
                                  <p:stCondLst>
                                    <p:cond delay="750"/>
                                  </p:stCondLst>
                                  <p:childTnLst>
                                    <p:set>
                                      <p:cBhvr>
                                        <p:cTn id="32" dur="1" fill="hold">
                                          <p:stCondLst>
                                            <p:cond delay="0"/>
                                          </p:stCondLst>
                                        </p:cTn>
                                        <p:tgtEl>
                                          <p:spTgt spid="24"/>
                                        </p:tgtEl>
                                        <p:attrNameLst>
                                          <p:attrName>style.visibility</p:attrName>
                                        </p:attrNameLst>
                                      </p:cBhvr>
                                      <p:to>
                                        <p:strVal val="visible"/>
                                      </p:to>
                                    </p:set>
                                    <p:anim calcmode="lin" valueType="num">
                                      <p:cBhvr additive="base">
                                        <p:cTn id="33" dur="1000" fill="hold"/>
                                        <p:tgtEl>
                                          <p:spTgt spid="24"/>
                                        </p:tgtEl>
                                        <p:attrNameLst>
                                          <p:attrName>ppt_x</p:attrName>
                                        </p:attrNameLst>
                                      </p:cBhvr>
                                      <p:tavLst>
                                        <p:tav tm="0">
                                          <p:val>
                                            <p:strVal val="0-#ppt_w/2"/>
                                          </p:val>
                                        </p:tav>
                                        <p:tav tm="100000">
                                          <p:val>
                                            <p:strVal val="#ppt_x"/>
                                          </p:val>
                                        </p:tav>
                                      </p:tavLst>
                                    </p:anim>
                                    <p:anim calcmode="lin" valueType="num">
                                      <p:cBhvr additive="base">
                                        <p:cTn id="34" dur="1000" fill="hold"/>
                                        <p:tgtEl>
                                          <p:spTgt spid="24"/>
                                        </p:tgtEl>
                                        <p:attrNameLst>
                                          <p:attrName>ppt_y</p:attrName>
                                        </p:attrNameLst>
                                      </p:cBhvr>
                                      <p:tavLst>
                                        <p:tav tm="0">
                                          <p:val>
                                            <p:strVal val="#ppt_y"/>
                                          </p:val>
                                        </p:tav>
                                        <p:tav tm="100000">
                                          <p:val>
                                            <p:strVal val="#ppt_y"/>
                                          </p:val>
                                        </p:tav>
                                      </p:tavLst>
                                    </p:anim>
                                  </p:childTnLst>
                                </p:cTn>
                              </p:par>
                              <p:par>
                                <p:cTn id="35" presetID="2" presetClass="entr" presetSubtype="8" decel="100000" fill="hold" nodeType="withEffect">
                                  <p:stCondLst>
                                    <p:cond delay="750"/>
                                  </p:stCondLst>
                                  <p:childTnLst>
                                    <p:set>
                                      <p:cBhvr>
                                        <p:cTn id="36" dur="1" fill="hold">
                                          <p:stCondLst>
                                            <p:cond delay="0"/>
                                          </p:stCondLst>
                                        </p:cTn>
                                        <p:tgtEl>
                                          <p:spTgt spid="27"/>
                                        </p:tgtEl>
                                        <p:attrNameLst>
                                          <p:attrName>style.visibility</p:attrName>
                                        </p:attrNameLst>
                                      </p:cBhvr>
                                      <p:to>
                                        <p:strVal val="visible"/>
                                      </p:to>
                                    </p:set>
                                    <p:anim calcmode="lin" valueType="num">
                                      <p:cBhvr additive="base">
                                        <p:cTn id="37" dur="1000" fill="hold"/>
                                        <p:tgtEl>
                                          <p:spTgt spid="27"/>
                                        </p:tgtEl>
                                        <p:attrNameLst>
                                          <p:attrName>ppt_x</p:attrName>
                                        </p:attrNameLst>
                                      </p:cBhvr>
                                      <p:tavLst>
                                        <p:tav tm="0">
                                          <p:val>
                                            <p:strVal val="0-#ppt_w/2"/>
                                          </p:val>
                                        </p:tav>
                                        <p:tav tm="100000">
                                          <p:val>
                                            <p:strVal val="#ppt_x"/>
                                          </p:val>
                                        </p:tav>
                                      </p:tavLst>
                                    </p:anim>
                                    <p:anim calcmode="lin" valueType="num">
                                      <p:cBhvr additive="base">
                                        <p:cTn id="38" dur="1000" fill="hold"/>
                                        <p:tgtEl>
                                          <p:spTgt spid="27"/>
                                        </p:tgtEl>
                                        <p:attrNameLst>
                                          <p:attrName>ppt_y</p:attrName>
                                        </p:attrNameLst>
                                      </p:cBhvr>
                                      <p:tavLst>
                                        <p:tav tm="0">
                                          <p:val>
                                            <p:strVal val="#ppt_y"/>
                                          </p:val>
                                        </p:tav>
                                        <p:tav tm="100000">
                                          <p:val>
                                            <p:strVal val="#ppt_y"/>
                                          </p:val>
                                        </p:tav>
                                      </p:tavLst>
                                    </p:anim>
                                  </p:childTnLst>
                                </p:cTn>
                              </p:par>
                              <p:par>
                                <p:cTn id="39" presetID="2" presetClass="entr" presetSubtype="2" decel="100000" fill="hold" nodeType="withEffect">
                                  <p:stCondLst>
                                    <p:cond delay="750"/>
                                  </p:stCondLst>
                                  <p:childTnLst>
                                    <p:set>
                                      <p:cBhvr>
                                        <p:cTn id="40" dur="1" fill="hold">
                                          <p:stCondLst>
                                            <p:cond delay="0"/>
                                          </p:stCondLst>
                                        </p:cTn>
                                        <p:tgtEl>
                                          <p:spTgt spid="21"/>
                                        </p:tgtEl>
                                        <p:attrNameLst>
                                          <p:attrName>style.visibility</p:attrName>
                                        </p:attrNameLst>
                                      </p:cBhvr>
                                      <p:to>
                                        <p:strVal val="visible"/>
                                      </p:to>
                                    </p:set>
                                    <p:anim calcmode="lin" valueType="num">
                                      <p:cBhvr additive="base">
                                        <p:cTn id="41" dur="1000" fill="hold"/>
                                        <p:tgtEl>
                                          <p:spTgt spid="21"/>
                                        </p:tgtEl>
                                        <p:attrNameLst>
                                          <p:attrName>ppt_x</p:attrName>
                                        </p:attrNameLst>
                                      </p:cBhvr>
                                      <p:tavLst>
                                        <p:tav tm="0">
                                          <p:val>
                                            <p:strVal val="1+#ppt_w/2"/>
                                          </p:val>
                                        </p:tav>
                                        <p:tav tm="100000">
                                          <p:val>
                                            <p:strVal val="#ppt_x"/>
                                          </p:val>
                                        </p:tav>
                                      </p:tavLst>
                                    </p:anim>
                                    <p:anim calcmode="lin" valueType="num">
                                      <p:cBhvr additive="base">
                                        <p:cTn id="42" dur="1000" fill="hold"/>
                                        <p:tgtEl>
                                          <p:spTgt spid="21"/>
                                        </p:tgtEl>
                                        <p:attrNameLst>
                                          <p:attrName>ppt_y</p:attrName>
                                        </p:attrNameLst>
                                      </p:cBhvr>
                                      <p:tavLst>
                                        <p:tav tm="0">
                                          <p:val>
                                            <p:strVal val="#ppt_y"/>
                                          </p:val>
                                        </p:tav>
                                        <p:tav tm="100000">
                                          <p:val>
                                            <p:strVal val="#ppt_y"/>
                                          </p:val>
                                        </p:tav>
                                      </p:tavLst>
                                    </p:anim>
                                  </p:childTnLst>
                                </p:cTn>
                              </p:par>
                              <p:par>
                                <p:cTn id="43" presetID="2" presetClass="entr" presetSubtype="2" decel="100000" fill="hold" nodeType="withEffect">
                                  <p:stCondLst>
                                    <p:cond delay="750"/>
                                  </p:stCondLst>
                                  <p:childTnLst>
                                    <p:set>
                                      <p:cBhvr>
                                        <p:cTn id="44" dur="1" fill="hold">
                                          <p:stCondLst>
                                            <p:cond delay="0"/>
                                          </p:stCondLst>
                                        </p:cTn>
                                        <p:tgtEl>
                                          <p:spTgt spid="18"/>
                                        </p:tgtEl>
                                        <p:attrNameLst>
                                          <p:attrName>style.visibility</p:attrName>
                                        </p:attrNameLst>
                                      </p:cBhvr>
                                      <p:to>
                                        <p:strVal val="visible"/>
                                      </p:to>
                                    </p:set>
                                    <p:anim calcmode="lin" valueType="num">
                                      <p:cBhvr additive="base">
                                        <p:cTn id="45" dur="1000" fill="hold"/>
                                        <p:tgtEl>
                                          <p:spTgt spid="18"/>
                                        </p:tgtEl>
                                        <p:attrNameLst>
                                          <p:attrName>ppt_x</p:attrName>
                                        </p:attrNameLst>
                                      </p:cBhvr>
                                      <p:tavLst>
                                        <p:tav tm="0">
                                          <p:val>
                                            <p:strVal val="1+#ppt_w/2"/>
                                          </p:val>
                                        </p:tav>
                                        <p:tav tm="100000">
                                          <p:val>
                                            <p:strVal val="#ppt_x"/>
                                          </p:val>
                                        </p:tav>
                                      </p:tavLst>
                                    </p:anim>
                                    <p:anim calcmode="lin" valueType="num">
                                      <p:cBhvr additive="base">
                                        <p:cTn id="46" dur="10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A group of people sitting in chairs and looking at a target&#10;&#10;Description automatically generated">
            <a:extLst>
              <a:ext uri="{FF2B5EF4-FFF2-40B4-BE49-F238E27FC236}">
                <a16:creationId xmlns:a16="http://schemas.microsoft.com/office/drawing/2014/main" id="{A3D922D5-C451-7852-A76B-75A810626FA8}"/>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8532" r="8532"/>
          <a:stretch>
            <a:fillRect/>
          </a:stretch>
        </p:blipFill>
        <p:spPr>
          <a:xfrm>
            <a:off x="0" y="0"/>
            <a:ext cx="12192000" cy="6858000"/>
          </a:xfrm>
        </p:spPr>
      </p:pic>
      <p:sp>
        <p:nvSpPr>
          <p:cNvPr id="6" name="Rectangle 5">
            <a:extLst>
              <a:ext uri="{FF2B5EF4-FFF2-40B4-BE49-F238E27FC236}">
                <a16:creationId xmlns:a16="http://schemas.microsoft.com/office/drawing/2014/main" id="{AC3E079B-B010-D058-0B8B-7EEA82364E47}"/>
              </a:ext>
            </a:extLst>
          </p:cNvPr>
          <p:cNvSpPr/>
          <p:nvPr/>
        </p:nvSpPr>
        <p:spPr>
          <a:xfrm>
            <a:off x="0" y="0"/>
            <a:ext cx="12192000" cy="6858000"/>
          </a:xfrm>
          <a:prstGeom prst="rect">
            <a:avLst/>
          </a:prstGeom>
          <a:gradFill flip="none" rotWithShape="1">
            <a:gsLst>
              <a:gs pos="100000">
                <a:schemeClr val="accent1">
                  <a:lumMod val="75000"/>
                  <a:alpha val="62000"/>
                </a:schemeClr>
              </a:gs>
              <a:gs pos="0">
                <a:schemeClr val="accent3">
                  <a:lumMod val="75000"/>
                  <a:alpha val="9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53746974-C7D6-BFE0-BC76-27A90C7A4BF7}"/>
              </a:ext>
            </a:extLst>
          </p:cNvPr>
          <p:cNvSpPr>
            <a:spLocks noGrp="1"/>
          </p:cNvSpPr>
          <p:nvPr>
            <p:ph type="body" sz="quarter" idx="14"/>
          </p:nvPr>
        </p:nvSpPr>
        <p:spPr/>
        <p:txBody>
          <a:bodyPr>
            <a:normAutofit/>
          </a:bodyPr>
          <a:lstStyle/>
          <a:p>
            <a:r>
              <a:rPr lang="en-US" dirty="0"/>
              <a:t> Business Strategy</a:t>
            </a:r>
          </a:p>
        </p:txBody>
      </p:sp>
      <p:sp>
        <p:nvSpPr>
          <p:cNvPr id="4" name="Text Placeholder 3">
            <a:extLst>
              <a:ext uri="{FF2B5EF4-FFF2-40B4-BE49-F238E27FC236}">
                <a16:creationId xmlns:a16="http://schemas.microsoft.com/office/drawing/2014/main" id="{1395AE28-C05D-5120-6EDA-44E1921AB445}"/>
              </a:ext>
            </a:extLst>
          </p:cNvPr>
          <p:cNvSpPr>
            <a:spLocks noGrp="1"/>
          </p:cNvSpPr>
          <p:nvPr>
            <p:ph type="body" sz="quarter" idx="15"/>
          </p:nvPr>
        </p:nvSpPr>
        <p:spPr/>
        <p:txBody>
          <a:bodyPr>
            <a:normAutofit fontScale="55000" lnSpcReduction="20000"/>
          </a:bodyPr>
          <a:lstStyle/>
          <a:p>
            <a:r>
              <a:rPr lang="en-US" dirty="0"/>
              <a:t> </a:t>
            </a:r>
            <a:r>
              <a:rPr lang="en-US" b="1" dirty="0"/>
              <a:t>“The essence of strategy is choosing what not to do.”</a:t>
            </a:r>
            <a:endParaRPr lang="en-US" spc="300" dirty="0"/>
          </a:p>
        </p:txBody>
      </p:sp>
      <p:sp>
        <p:nvSpPr>
          <p:cNvPr id="5" name="Text Placeholder 4">
            <a:extLst>
              <a:ext uri="{FF2B5EF4-FFF2-40B4-BE49-F238E27FC236}">
                <a16:creationId xmlns:a16="http://schemas.microsoft.com/office/drawing/2014/main" id="{764C7513-E2A0-E33B-2998-6E9563C4ABFE}"/>
              </a:ext>
            </a:extLst>
          </p:cNvPr>
          <p:cNvSpPr>
            <a:spLocks noGrp="1"/>
          </p:cNvSpPr>
          <p:nvPr>
            <p:ph type="body" sz="quarter" idx="16"/>
          </p:nvPr>
        </p:nvSpPr>
        <p:spPr>
          <a:xfrm>
            <a:off x="7824974" y="4475360"/>
            <a:ext cx="1654620" cy="286232"/>
          </a:xfrm>
        </p:spPr>
        <p:txBody>
          <a:bodyPr/>
          <a:lstStyle/>
          <a:p>
            <a:endParaRPr lang="en-US" dirty="0"/>
          </a:p>
          <a:p>
            <a:endParaRPr lang="en-US" dirty="0"/>
          </a:p>
          <a:p>
            <a:endParaRPr lang="en-US" dirty="0"/>
          </a:p>
        </p:txBody>
      </p:sp>
      <p:cxnSp>
        <p:nvCxnSpPr>
          <p:cNvPr id="7" name="Straight Connector 6">
            <a:extLst>
              <a:ext uri="{FF2B5EF4-FFF2-40B4-BE49-F238E27FC236}">
                <a16:creationId xmlns:a16="http://schemas.microsoft.com/office/drawing/2014/main" id="{1A71FD5E-474A-89C8-8FA1-25520A60657C}"/>
              </a:ext>
            </a:extLst>
          </p:cNvPr>
          <p:cNvCxnSpPr>
            <a:cxnSpLocks/>
          </p:cNvCxnSpPr>
          <p:nvPr/>
        </p:nvCxnSpPr>
        <p:spPr>
          <a:xfrm>
            <a:off x="2553186" y="2096408"/>
            <a:ext cx="1973061" cy="0"/>
          </a:xfrm>
          <a:prstGeom prst="line">
            <a:avLst/>
          </a:prstGeom>
          <a:ln w="381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E6C69C0-7720-240C-51E9-0C35841B753A}"/>
              </a:ext>
            </a:extLst>
          </p:cNvPr>
          <p:cNvCxnSpPr>
            <a:cxnSpLocks/>
          </p:cNvCxnSpPr>
          <p:nvPr/>
        </p:nvCxnSpPr>
        <p:spPr>
          <a:xfrm>
            <a:off x="7665754" y="4256648"/>
            <a:ext cx="1973061" cy="0"/>
          </a:xfrm>
          <a:prstGeom prst="line">
            <a:avLst/>
          </a:prstGeom>
          <a:ln w="38100" cap="rnd">
            <a:solidFill>
              <a:schemeClr val="bg1"/>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784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0-#ppt_w/2"/>
                                          </p:val>
                                        </p:tav>
                                        <p:tav tm="100000">
                                          <p:val>
                                            <p:strVal val="#ppt_x"/>
                                          </p:val>
                                        </p:tav>
                                      </p:tavLst>
                                    </p:anim>
                                    <p:anim calcmode="lin" valueType="num">
                                      <p:cBhvr additive="base">
                                        <p:cTn id="8" dur="10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ppt_y"/>
                                          </p:val>
                                        </p:tav>
                                        <p:tav tm="100000">
                                          <p:val>
                                            <p:strVal val="#ppt_y"/>
                                          </p:val>
                                        </p:tav>
                                      </p:tavLst>
                                    </p:anim>
                                  </p:childTnLst>
                                </p:cTn>
                              </p:par>
                              <p:par>
                                <p:cTn id="13" presetID="47" presetClass="entr" presetSubtype="0" fill="hold" grpId="0" nodeType="with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750"/>
                                        <p:tgtEl>
                                          <p:spTgt spid="3">
                                            <p:txEl>
                                              <p:pRg st="0" end="0"/>
                                            </p:txEl>
                                          </p:spTgt>
                                        </p:tgtEl>
                                      </p:cBhvr>
                                    </p:animEffect>
                                    <p:anim calcmode="lin" valueType="num">
                                      <p:cBhvr>
                                        <p:cTn id="16" dur="75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7" dur="750" fill="hold"/>
                                        <p:tgtEl>
                                          <p:spTgt spid="3">
                                            <p:txEl>
                                              <p:pRg st="0" end="0"/>
                                            </p:txEl>
                                          </p:spTgt>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0"/>
                                  </p:stCondLst>
                                  <p:childTnLst>
                                    <p:set>
                                      <p:cBhvr>
                                        <p:cTn id="19" dur="1" fill="hold">
                                          <p:stCondLst>
                                            <p:cond delay="0"/>
                                          </p:stCondLst>
                                        </p:cTn>
                                        <p:tgtEl>
                                          <p:spTgt spid="4">
                                            <p:txEl>
                                              <p:pRg st="0" end="0"/>
                                            </p:txEl>
                                          </p:spTgt>
                                        </p:tgtEl>
                                        <p:attrNameLst>
                                          <p:attrName>style.visibility</p:attrName>
                                        </p:attrNameLst>
                                      </p:cBhvr>
                                      <p:to>
                                        <p:strVal val="visible"/>
                                      </p:to>
                                    </p:set>
                                    <p:animEffect transition="in" filter="fade">
                                      <p:cBhvr>
                                        <p:cTn id="20" dur="750"/>
                                        <p:tgtEl>
                                          <p:spTgt spid="4">
                                            <p:txEl>
                                              <p:pRg st="0" end="0"/>
                                            </p:txEl>
                                          </p:spTgt>
                                        </p:tgtEl>
                                      </p:cBhvr>
                                    </p:animEffect>
                                    <p:anim calcmode="lin" valueType="num">
                                      <p:cBhvr>
                                        <p:cTn id="21" dur="75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2" dur="750" fill="hold"/>
                                        <p:tgtEl>
                                          <p:spTgt spid="4">
                                            <p:txEl>
                                              <p:pRg st="0" end="0"/>
                                            </p:txEl>
                                          </p:spTgt>
                                        </p:tgtEl>
                                        <p:attrNameLst>
                                          <p:attrName>ppt_y</p:attrName>
                                        </p:attrNameLst>
                                      </p:cBhvr>
                                      <p:tavLst>
                                        <p:tav tm="0">
                                          <p:val>
                                            <p:strVal val="#ppt_y+.1"/>
                                          </p:val>
                                        </p:tav>
                                        <p:tav tm="100000">
                                          <p:val>
                                            <p:strVal val="#ppt_y"/>
                                          </p:val>
                                        </p:tav>
                                      </p:tavLst>
                                    </p:anim>
                                  </p:childTnLst>
                                </p:cTn>
                              </p:par>
                              <p:par>
                                <p:cTn id="23" presetID="2" presetClass="entr" presetSubtype="2" decel="100000" fill="hold" grpId="0" nodeType="withEffect" nodePh="1">
                                  <p:stCondLst>
                                    <p:cond delay="0"/>
                                  </p:stCondLst>
                                  <p:endCondLst>
                                    <p:cond evt="begin" delay="0">
                                      <p:tn val="23"/>
                                    </p:cond>
                                  </p:endCondLst>
                                  <p:childTnLst>
                                    <p:set>
                                      <p:cBhvr>
                                        <p:cTn id="24" dur="1" fill="hold">
                                          <p:stCondLst>
                                            <p:cond delay="0"/>
                                          </p:stCondLst>
                                        </p:cTn>
                                        <p:tgtEl>
                                          <p:spTgt spid="5">
                                            <p:txEl>
                                              <p:pRg st="0" end="0"/>
                                            </p:txEl>
                                          </p:spTgt>
                                        </p:tgtEl>
                                        <p:attrNameLst>
                                          <p:attrName>style.visibility</p:attrName>
                                        </p:attrNameLst>
                                      </p:cBhvr>
                                      <p:to>
                                        <p:strVal val="visible"/>
                                      </p:to>
                                    </p:set>
                                    <p:anim calcmode="lin" valueType="num">
                                      <p:cBhvr additive="base">
                                        <p:cTn id="25" dur="1000" fill="hold"/>
                                        <p:tgtEl>
                                          <p:spTgt spid="5">
                                            <p:txEl>
                                              <p:pRg st="0" end="0"/>
                                            </p:txEl>
                                          </p:spTgt>
                                        </p:tgtEl>
                                        <p:attrNameLst>
                                          <p:attrName>ppt_x</p:attrName>
                                        </p:attrNameLst>
                                      </p:cBhvr>
                                      <p:tavLst>
                                        <p:tav tm="0">
                                          <p:val>
                                            <p:strVal val="1+#ppt_w/2"/>
                                          </p:val>
                                        </p:tav>
                                        <p:tav tm="100000">
                                          <p:val>
                                            <p:strVal val="#ppt_x"/>
                                          </p:val>
                                        </p:tav>
                                      </p:tavLst>
                                    </p:anim>
                                    <p:anim calcmode="lin" valueType="num">
                                      <p:cBhvr additive="base">
                                        <p:cTn id="26" dur="10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5"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F37D8B1-948C-5FF7-2173-323427D5ECBA}"/>
              </a:ext>
            </a:extLst>
          </p:cNvPr>
          <p:cNvSpPr>
            <a:spLocks noGrp="1"/>
          </p:cNvSpPr>
          <p:nvPr>
            <p:ph type="body" sz="quarter" idx="14"/>
          </p:nvPr>
        </p:nvSpPr>
        <p:spPr/>
        <p:txBody>
          <a:bodyPr>
            <a:normAutofit fontScale="70000" lnSpcReduction="20000"/>
          </a:bodyPr>
          <a:lstStyle/>
          <a:p>
            <a:r>
              <a:rPr lang="en-US" dirty="0"/>
              <a:t>Subscription-Based Model </a:t>
            </a:r>
          </a:p>
        </p:txBody>
      </p:sp>
      <p:cxnSp>
        <p:nvCxnSpPr>
          <p:cNvPr id="4" name="Straight Connector 3">
            <a:extLst>
              <a:ext uri="{FF2B5EF4-FFF2-40B4-BE49-F238E27FC236}">
                <a16:creationId xmlns:a16="http://schemas.microsoft.com/office/drawing/2014/main" id="{4DFF5559-E0B3-B4CD-CD6F-2FFAC3A4029E}"/>
              </a:ext>
            </a:extLst>
          </p:cNvPr>
          <p:cNvCxnSpPr>
            <a:cxnSpLocks/>
          </p:cNvCxnSpPr>
          <p:nvPr/>
        </p:nvCxnSpPr>
        <p:spPr>
          <a:xfrm>
            <a:off x="3575720" y="2126938"/>
            <a:ext cx="3240360" cy="0"/>
          </a:xfrm>
          <a:prstGeom prst="line">
            <a:avLst/>
          </a:prstGeom>
          <a:ln w="31750" cap="rnd">
            <a:gradFill>
              <a:gsLst>
                <a:gs pos="0">
                  <a:schemeClr val="accent3"/>
                </a:gs>
                <a:gs pos="100000">
                  <a:schemeClr val="accent2"/>
                </a:gs>
              </a:gsLst>
              <a:lin ang="5400000" scaled="1"/>
            </a:gradFill>
            <a:round/>
          </a:ln>
        </p:spPr>
        <p:style>
          <a:lnRef idx="1">
            <a:schemeClr val="accent1"/>
          </a:lnRef>
          <a:fillRef idx="0">
            <a:schemeClr val="accent1"/>
          </a:fillRef>
          <a:effectRef idx="0">
            <a:schemeClr val="accent1"/>
          </a:effectRef>
          <a:fontRef idx="minor">
            <a:schemeClr val="tx1"/>
          </a:fontRef>
        </p:style>
      </p:cxnSp>
      <p:sp>
        <p:nvSpPr>
          <p:cNvPr id="6" name="Rectangle: Rounded Corners 5">
            <a:extLst>
              <a:ext uri="{FF2B5EF4-FFF2-40B4-BE49-F238E27FC236}">
                <a16:creationId xmlns:a16="http://schemas.microsoft.com/office/drawing/2014/main" id="{6890B30C-26D3-05D4-110D-D83E38CAAD8C}"/>
              </a:ext>
            </a:extLst>
          </p:cNvPr>
          <p:cNvSpPr/>
          <p:nvPr/>
        </p:nvSpPr>
        <p:spPr>
          <a:xfrm>
            <a:off x="3563553" y="5035846"/>
            <a:ext cx="1044116" cy="27128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800">
                <a:latin typeface="+mj-lt"/>
              </a:rPr>
              <a:t>READ MORE</a:t>
            </a:r>
            <a:endParaRPr lang="en-US" sz="800">
              <a:latin typeface="+mj-lt"/>
            </a:endParaRPr>
          </a:p>
        </p:txBody>
      </p:sp>
      <p:sp>
        <p:nvSpPr>
          <p:cNvPr id="27" name="TextBox 26">
            <a:extLst>
              <a:ext uri="{FF2B5EF4-FFF2-40B4-BE49-F238E27FC236}">
                <a16:creationId xmlns:a16="http://schemas.microsoft.com/office/drawing/2014/main" id="{06D54677-54BA-6EC7-B304-FD2FCB05DE21}"/>
              </a:ext>
            </a:extLst>
          </p:cNvPr>
          <p:cNvSpPr txBox="1"/>
          <p:nvPr/>
        </p:nvSpPr>
        <p:spPr>
          <a:xfrm>
            <a:off x="3545221" y="2380763"/>
            <a:ext cx="4338512" cy="2315705"/>
          </a:xfrm>
          <a:prstGeom prst="rect">
            <a:avLst/>
          </a:prstGeom>
          <a:noFill/>
        </p:spPr>
        <p:txBody>
          <a:bodyPr wrap="square" lIns="0" rIns="0" rtlCol="0">
            <a:noAutofit/>
          </a:bodyPr>
          <a:lstStyle/>
          <a:p>
            <a:pPr>
              <a:lnSpc>
                <a:spcPct val="150000"/>
              </a:lnSpc>
            </a:pPr>
            <a:r>
              <a:rPr lang="en-US" sz="1200" dirty="0">
                <a:solidFill>
                  <a:schemeClr val="bg1">
                    <a:lumMod val="95000"/>
                  </a:schemeClr>
                </a:solidFill>
              </a:rPr>
              <a:t>Implementing a subscription-based model for waste management and recycling services involves offering residents and businesses a convenient and premium solution for their waste disposal needs. Subscribers would pay a regular fee to access a range of enhanced waste management services, including optimized garbage collection, recycling incentives, and additional perks.</a:t>
            </a:r>
            <a:endParaRPr lang="en-GB" sz="1200" dirty="0">
              <a:solidFill>
                <a:schemeClr val="bg1">
                  <a:lumMod val="95000"/>
                </a:schemeClr>
              </a:solidFill>
            </a:endParaRPr>
          </a:p>
        </p:txBody>
      </p:sp>
      <p:grpSp>
        <p:nvGrpSpPr>
          <p:cNvPr id="44" name="Group 43">
            <a:extLst>
              <a:ext uri="{FF2B5EF4-FFF2-40B4-BE49-F238E27FC236}">
                <a16:creationId xmlns:a16="http://schemas.microsoft.com/office/drawing/2014/main" id="{32B23DD2-E864-2FFC-8850-44115759763D}"/>
              </a:ext>
            </a:extLst>
          </p:cNvPr>
          <p:cNvGrpSpPr/>
          <p:nvPr/>
        </p:nvGrpSpPr>
        <p:grpSpPr>
          <a:xfrm>
            <a:off x="7914232" y="710383"/>
            <a:ext cx="4374455" cy="1221022"/>
            <a:chOff x="7914232" y="1391405"/>
            <a:chExt cx="4374455" cy="1221022"/>
          </a:xfrm>
        </p:grpSpPr>
        <p:sp>
          <p:nvSpPr>
            <p:cNvPr id="8" name="Oval 7">
              <a:extLst>
                <a:ext uri="{FF2B5EF4-FFF2-40B4-BE49-F238E27FC236}">
                  <a16:creationId xmlns:a16="http://schemas.microsoft.com/office/drawing/2014/main" id="{F6CF469D-5335-C05D-C26B-2295A6147BAB}"/>
                </a:ext>
              </a:extLst>
            </p:cNvPr>
            <p:cNvSpPr/>
            <p:nvPr/>
          </p:nvSpPr>
          <p:spPr>
            <a:xfrm>
              <a:off x="7914232" y="1519279"/>
              <a:ext cx="540000" cy="540000"/>
            </a:xfrm>
            <a:prstGeom prst="ellipse">
              <a:avLst/>
            </a:prstGeom>
            <a:solidFill>
              <a:schemeClr val="bg1"/>
            </a:solidFill>
            <a:ln>
              <a:noFill/>
            </a:ln>
            <a:effectLst>
              <a:outerShdw blurRad="127000" sx="102000" sy="102000" algn="ctr" rotWithShape="0">
                <a:schemeClr val="bg2">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1600">
                  <a:solidFill>
                    <a:schemeClr val="accent6"/>
                  </a:solidFill>
                  <a:latin typeface="+mj-lt"/>
                </a:rPr>
                <a:t>01</a:t>
              </a:r>
              <a:endParaRPr lang="en-US" sz="1600">
                <a:solidFill>
                  <a:schemeClr val="accent6"/>
                </a:solidFill>
                <a:latin typeface="+mj-lt"/>
              </a:endParaRPr>
            </a:p>
          </p:txBody>
        </p:sp>
        <p:grpSp>
          <p:nvGrpSpPr>
            <p:cNvPr id="30" name="Group 29">
              <a:extLst>
                <a:ext uri="{FF2B5EF4-FFF2-40B4-BE49-F238E27FC236}">
                  <a16:creationId xmlns:a16="http://schemas.microsoft.com/office/drawing/2014/main" id="{AA57785B-1AB5-CFD4-24BB-F121D5DD8A97}"/>
                </a:ext>
              </a:extLst>
            </p:cNvPr>
            <p:cNvGrpSpPr/>
            <p:nvPr/>
          </p:nvGrpSpPr>
          <p:grpSpPr>
            <a:xfrm>
              <a:off x="8724230" y="1391405"/>
              <a:ext cx="3564457" cy="1221022"/>
              <a:chOff x="8724230" y="1391405"/>
              <a:chExt cx="3564457" cy="1221022"/>
            </a:xfrm>
          </p:grpSpPr>
          <p:sp>
            <p:nvSpPr>
              <p:cNvPr id="22" name="TextBox 21">
                <a:extLst>
                  <a:ext uri="{FF2B5EF4-FFF2-40B4-BE49-F238E27FC236}">
                    <a16:creationId xmlns:a16="http://schemas.microsoft.com/office/drawing/2014/main" id="{4D285F21-2948-0613-2205-C6CADABF56B8}"/>
                  </a:ext>
                </a:extLst>
              </p:cNvPr>
              <p:cNvSpPr txBox="1"/>
              <p:nvPr/>
            </p:nvSpPr>
            <p:spPr>
              <a:xfrm>
                <a:off x="8724232" y="1391405"/>
                <a:ext cx="2934415" cy="338554"/>
              </a:xfrm>
              <a:prstGeom prst="rect">
                <a:avLst/>
              </a:prstGeom>
              <a:noFill/>
            </p:spPr>
            <p:txBody>
              <a:bodyPr wrap="square" rtlCol="0">
                <a:spAutoFit/>
              </a:bodyPr>
              <a:lstStyle/>
              <a:p>
                <a:r>
                  <a:rPr lang="en-GB" sz="1600" dirty="0">
                    <a:solidFill>
                      <a:schemeClr val="bg1"/>
                    </a:solidFill>
                    <a:latin typeface="+mj-lt"/>
                  </a:rPr>
                  <a:t>Premium Waste Collection:</a:t>
                </a:r>
                <a:endParaRPr lang="en-US" sz="1600" dirty="0">
                  <a:solidFill>
                    <a:schemeClr val="bg1"/>
                  </a:solidFill>
                  <a:latin typeface="+mj-lt"/>
                </a:endParaRPr>
              </a:p>
            </p:txBody>
          </p:sp>
          <p:sp>
            <p:nvSpPr>
              <p:cNvPr id="28" name="TextBox 27">
                <a:extLst>
                  <a:ext uri="{FF2B5EF4-FFF2-40B4-BE49-F238E27FC236}">
                    <a16:creationId xmlns:a16="http://schemas.microsoft.com/office/drawing/2014/main" id="{A1EAC75D-F149-0540-4591-9249DC691415}"/>
                  </a:ext>
                </a:extLst>
              </p:cNvPr>
              <p:cNvSpPr txBox="1"/>
              <p:nvPr/>
            </p:nvSpPr>
            <p:spPr>
              <a:xfrm>
                <a:off x="8724230" y="1657776"/>
                <a:ext cx="3564457" cy="954651"/>
              </a:xfrm>
              <a:prstGeom prst="rect">
                <a:avLst/>
              </a:prstGeom>
              <a:noFill/>
            </p:spPr>
            <p:txBody>
              <a:bodyPr wrap="square" rtlCol="0">
                <a:noAutofit/>
              </a:bodyPr>
              <a:lstStyle/>
              <a:p>
                <a:pPr>
                  <a:lnSpc>
                    <a:spcPct val="150000"/>
                  </a:lnSpc>
                </a:pPr>
                <a:r>
                  <a:rPr lang="en-US" sz="900" dirty="0">
                    <a:solidFill>
                      <a:schemeClr val="bg1">
                        <a:lumMod val="95000"/>
                      </a:schemeClr>
                    </a:solidFill>
                  </a:rPr>
                  <a:t>• Subscribers enjoy scheduled and optimized waste collection services tailored to their needs.</a:t>
                </a:r>
              </a:p>
              <a:p>
                <a:pPr>
                  <a:lnSpc>
                    <a:spcPct val="150000"/>
                  </a:lnSpc>
                </a:pPr>
                <a:r>
                  <a:rPr lang="en-US" sz="900" dirty="0">
                    <a:solidFill>
                      <a:schemeClr val="bg1">
                        <a:lumMod val="95000"/>
                      </a:schemeClr>
                    </a:solidFill>
                  </a:rPr>
                  <a:t>• Regular pickups ensure timely removal of waste, maintaining cleanliness and hygiene.</a:t>
                </a:r>
                <a:endParaRPr lang="en-GB" sz="900" dirty="0">
                  <a:solidFill>
                    <a:schemeClr val="bg1">
                      <a:lumMod val="95000"/>
                    </a:schemeClr>
                  </a:solidFill>
                </a:endParaRPr>
              </a:p>
            </p:txBody>
          </p:sp>
        </p:grpSp>
      </p:grpSp>
      <p:grpSp>
        <p:nvGrpSpPr>
          <p:cNvPr id="45" name="Group 44">
            <a:extLst>
              <a:ext uri="{FF2B5EF4-FFF2-40B4-BE49-F238E27FC236}">
                <a16:creationId xmlns:a16="http://schemas.microsoft.com/office/drawing/2014/main" id="{AB017E54-F6E3-B75E-BBFC-E976C640255B}"/>
              </a:ext>
            </a:extLst>
          </p:cNvPr>
          <p:cNvGrpSpPr/>
          <p:nvPr/>
        </p:nvGrpSpPr>
        <p:grpSpPr>
          <a:xfrm>
            <a:off x="7914233" y="1891048"/>
            <a:ext cx="4374454" cy="1093148"/>
            <a:chOff x="7914232" y="2484553"/>
            <a:chExt cx="4374454" cy="1093148"/>
          </a:xfrm>
        </p:grpSpPr>
        <p:sp>
          <p:nvSpPr>
            <p:cNvPr id="9" name="Oval 8">
              <a:extLst>
                <a:ext uri="{FF2B5EF4-FFF2-40B4-BE49-F238E27FC236}">
                  <a16:creationId xmlns:a16="http://schemas.microsoft.com/office/drawing/2014/main" id="{756887F6-E7A6-4C63-7689-87D45725B8B5}"/>
                </a:ext>
              </a:extLst>
            </p:cNvPr>
            <p:cNvSpPr/>
            <p:nvPr/>
          </p:nvSpPr>
          <p:spPr>
            <a:xfrm>
              <a:off x="7914232" y="2612427"/>
              <a:ext cx="540000" cy="540000"/>
            </a:xfrm>
            <a:prstGeom prst="ellipse">
              <a:avLst/>
            </a:prstGeom>
            <a:solidFill>
              <a:schemeClr val="bg1"/>
            </a:solidFill>
            <a:ln>
              <a:noFill/>
            </a:ln>
            <a:effectLst>
              <a:outerShdw blurRad="127000" sx="102000" sy="102000" algn="ctr" rotWithShape="0">
                <a:schemeClr val="bg2">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1600" dirty="0">
                  <a:solidFill>
                    <a:schemeClr val="accent6"/>
                  </a:solidFill>
                  <a:latin typeface="+mj-lt"/>
                </a:rPr>
                <a:t>02</a:t>
              </a:r>
              <a:endParaRPr lang="en-US" sz="1600" dirty="0">
                <a:solidFill>
                  <a:schemeClr val="accent6"/>
                </a:solidFill>
                <a:latin typeface="+mj-lt"/>
              </a:endParaRPr>
            </a:p>
          </p:txBody>
        </p:sp>
        <p:grpSp>
          <p:nvGrpSpPr>
            <p:cNvPr id="31" name="Group 30">
              <a:extLst>
                <a:ext uri="{FF2B5EF4-FFF2-40B4-BE49-F238E27FC236}">
                  <a16:creationId xmlns:a16="http://schemas.microsoft.com/office/drawing/2014/main" id="{60E5830D-C5C2-08CC-EA64-041083EEA154}"/>
                </a:ext>
              </a:extLst>
            </p:cNvPr>
            <p:cNvGrpSpPr/>
            <p:nvPr/>
          </p:nvGrpSpPr>
          <p:grpSpPr>
            <a:xfrm>
              <a:off x="8724231" y="2484553"/>
              <a:ext cx="3564455" cy="1093148"/>
              <a:chOff x="8724231" y="1391405"/>
              <a:chExt cx="3564455" cy="1093148"/>
            </a:xfrm>
          </p:grpSpPr>
          <p:sp>
            <p:nvSpPr>
              <p:cNvPr id="32" name="TextBox 31">
                <a:extLst>
                  <a:ext uri="{FF2B5EF4-FFF2-40B4-BE49-F238E27FC236}">
                    <a16:creationId xmlns:a16="http://schemas.microsoft.com/office/drawing/2014/main" id="{802A580F-28E6-106B-AE9C-68F20723680F}"/>
                  </a:ext>
                </a:extLst>
              </p:cNvPr>
              <p:cNvSpPr txBox="1"/>
              <p:nvPr/>
            </p:nvSpPr>
            <p:spPr>
              <a:xfrm>
                <a:off x="8724232" y="1391405"/>
                <a:ext cx="2628352" cy="338554"/>
              </a:xfrm>
              <a:prstGeom prst="rect">
                <a:avLst/>
              </a:prstGeom>
              <a:noFill/>
            </p:spPr>
            <p:txBody>
              <a:bodyPr wrap="square" rtlCol="0">
                <a:spAutoFit/>
              </a:bodyPr>
              <a:lstStyle/>
              <a:p>
                <a:r>
                  <a:rPr lang="en-GB" sz="1600" dirty="0">
                    <a:solidFill>
                      <a:schemeClr val="bg1"/>
                    </a:solidFill>
                    <a:latin typeface="+mj-lt"/>
                  </a:rPr>
                  <a:t>Recycling Rewards:</a:t>
                </a:r>
              </a:p>
            </p:txBody>
          </p:sp>
          <p:sp>
            <p:nvSpPr>
              <p:cNvPr id="33" name="TextBox 32">
                <a:extLst>
                  <a:ext uri="{FF2B5EF4-FFF2-40B4-BE49-F238E27FC236}">
                    <a16:creationId xmlns:a16="http://schemas.microsoft.com/office/drawing/2014/main" id="{8D630B59-DD8F-4E99-255B-1168083B83B3}"/>
                  </a:ext>
                </a:extLst>
              </p:cNvPr>
              <p:cNvSpPr txBox="1"/>
              <p:nvPr/>
            </p:nvSpPr>
            <p:spPr>
              <a:xfrm>
                <a:off x="8724231" y="1657777"/>
                <a:ext cx="3564455" cy="826776"/>
              </a:xfrm>
              <a:prstGeom prst="rect">
                <a:avLst/>
              </a:prstGeom>
              <a:noFill/>
            </p:spPr>
            <p:txBody>
              <a:bodyPr wrap="square" rtlCol="0">
                <a:noAutofit/>
              </a:bodyPr>
              <a:lstStyle/>
              <a:p>
                <a:pPr>
                  <a:lnSpc>
                    <a:spcPct val="150000"/>
                  </a:lnSpc>
                </a:pPr>
                <a:r>
                  <a:rPr lang="en-US" sz="900" dirty="0">
                    <a:solidFill>
                      <a:schemeClr val="bg1">
                        <a:lumMod val="95000"/>
                      </a:schemeClr>
                    </a:solidFill>
                  </a:rPr>
                  <a:t>• Introduce a rewards program where subscribers earn points for proper recycling  practices.</a:t>
                </a:r>
              </a:p>
              <a:p>
                <a:pPr>
                  <a:lnSpc>
                    <a:spcPct val="150000"/>
                  </a:lnSpc>
                </a:pPr>
                <a:r>
                  <a:rPr lang="en-US" sz="900" dirty="0">
                    <a:solidFill>
                      <a:schemeClr val="bg1">
                        <a:lumMod val="95000"/>
                      </a:schemeClr>
                    </a:solidFill>
                  </a:rPr>
                  <a:t>• Points can be redeemed for discounts, vouchers, or exclusive offers from local businesses. </a:t>
                </a:r>
                <a:endParaRPr lang="en-GB" sz="900" dirty="0">
                  <a:solidFill>
                    <a:schemeClr val="bg1">
                      <a:lumMod val="95000"/>
                    </a:schemeClr>
                  </a:solidFill>
                </a:endParaRPr>
              </a:p>
            </p:txBody>
          </p:sp>
        </p:grpSp>
      </p:grpSp>
      <p:grpSp>
        <p:nvGrpSpPr>
          <p:cNvPr id="42" name="Group 41">
            <a:extLst>
              <a:ext uri="{FF2B5EF4-FFF2-40B4-BE49-F238E27FC236}">
                <a16:creationId xmlns:a16="http://schemas.microsoft.com/office/drawing/2014/main" id="{21A7A075-BE0F-686B-0267-6CF7455DDD0F}"/>
              </a:ext>
            </a:extLst>
          </p:cNvPr>
          <p:cNvGrpSpPr/>
          <p:nvPr/>
        </p:nvGrpSpPr>
        <p:grpSpPr>
          <a:xfrm>
            <a:off x="7899525" y="3084918"/>
            <a:ext cx="4277768" cy="932058"/>
            <a:chOff x="7914232" y="3577701"/>
            <a:chExt cx="4277768" cy="932058"/>
          </a:xfrm>
        </p:grpSpPr>
        <p:sp>
          <p:nvSpPr>
            <p:cNvPr id="10" name="Oval 9">
              <a:extLst>
                <a:ext uri="{FF2B5EF4-FFF2-40B4-BE49-F238E27FC236}">
                  <a16:creationId xmlns:a16="http://schemas.microsoft.com/office/drawing/2014/main" id="{3126412E-808A-AC7C-29DB-BB385683C691}"/>
                </a:ext>
              </a:extLst>
            </p:cNvPr>
            <p:cNvSpPr/>
            <p:nvPr/>
          </p:nvSpPr>
          <p:spPr>
            <a:xfrm>
              <a:off x="7914232" y="3705575"/>
              <a:ext cx="540000" cy="540000"/>
            </a:xfrm>
            <a:prstGeom prst="ellipse">
              <a:avLst/>
            </a:prstGeom>
            <a:solidFill>
              <a:schemeClr val="bg1"/>
            </a:solidFill>
            <a:ln>
              <a:noFill/>
            </a:ln>
            <a:effectLst>
              <a:outerShdw blurRad="127000" sx="102000" sy="102000" algn="ctr" rotWithShape="0">
                <a:schemeClr val="bg2">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1600">
                  <a:solidFill>
                    <a:schemeClr val="accent6"/>
                  </a:solidFill>
                  <a:latin typeface="+mj-lt"/>
                </a:rPr>
                <a:t>03</a:t>
              </a:r>
              <a:endParaRPr lang="en-US" sz="1600">
                <a:solidFill>
                  <a:schemeClr val="accent6"/>
                </a:solidFill>
                <a:latin typeface="+mj-lt"/>
              </a:endParaRPr>
            </a:p>
          </p:txBody>
        </p:sp>
        <p:grpSp>
          <p:nvGrpSpPr>
            <p:cNvPr id="34" name="Group 33">
              <a:extLst>
                <a:ext uri="{FF2B5EF4-FFF2-40B4-BE49-F238E27FC236}">
                  <a16:creationId xmlns:a16="http://schemas.microsoft.com/office/drawing/2014/main" id="{A8AFEA59-F945-B64C-A29C-F2C732395C6E}"/>
                </a:ext>
              </a:extLst>
            </p:cNvPr>
            <p:cNvGrpSpPr/>
            <p:nvPr/>
          </p:nvGrpSpPr>
          <p:grpSpPr>
            <a:xfrm>
              <a:off x="8724232" y="3577701"/>
              <a:ext cx="3467768" cy="932058"/>
              <a:chOff x="8724232" y="1391405"/>
              <a:chExt cx="3467768" cy="932058"/>
            </a:xfrm>
          </p:grpSpPr>
          <p:sp>
            <p:nvSpPr>
              <p:cNvPr id="35" name="TextBox 34">
                <a:extLst>
                  <a:ext uri="{FF2B5EF4-FFF2-40B4-BE49-F238E27FC236}">
                    <a16:creationId xmlns:a16="http://schemas.microsoft.com/office/drawing/2014/main" id="{A1447A1A-5A2D-C715-E172-829783002E12}"/>
                  </a:ext>
                </a:extLst>
              </p:cNvPr>
              <p:cNvSpPr txBox="1"/>
              <p:nvPr/>
            </p:nvSpPr>
            <p:spPr>
              <a:xfrm>
                <a:off x="8724232" y="1391405"/>
                <a:ext cx="2844376" cy="338554"/>
              </a:xfrm>
              <a:prstGeom prst="rect">
                <a:avLst/>
              </a:prstGeom>
              <a:noFill/>
            </p:spPr>
            <p:txBody>
              <a:bodyPr wrap="square" rtlCol="0">
                <a:spAutoFit/>
              </a:bodyPr>
              <a:lstStyle/>
              <a:p>
                <a:r>
                  <a:rPr lang="en-GB" sz="1600" dirty="0">
                    <a:solidFill>
                      <a:schemeClr val="bg1"/>
                    </a:solidFill>
                    <a:latin typeface="+mj-lt"/>
                  </a:rPr>
                  <a:t>Educational Resources:</a:t>
                </a:r>
              </a:p>
            </p:txBody>
          </p:sp>
          <p:sp>
            <p:nvSpPr>
              <p:cNvPr id="36" name="TextBox 35">
                <a:extLst>
                  <a:ext uri="{FF2B5EF4-FFF2-40B4-BE49-F238E27FC236}">
                    <a16:creationId xmlns:a16="http://schemas.microsoft.com/office/drawing/2014/main" id="{AF8D69A0-B884-A69E-58CC-6F8D2AE4BEBC}"/>
                  </a:ext>
                </a:extLst>
              </p:cNvPr>
              <p:cNvSpPr txBox="1"/>
              <p:nvPr/>
            </p:nvSpPr>
            <p:spPr>
              <a:xfrm>
                <a:off x="8724232" y="1657776"/>
                <a:ext cx="3467768" cy="665687"/>
              </a:xfrm>
              <a:prstGeom prst="rect">
                <a:avLst/>
              </a:prstGeom>
              <a:noFill/>
            </p:spPr>
            <p:txBody>
              <a:bodyPr wrap="square" rtlCol="0">
                <a:noAutofit/>
              </a:bodyPr>
              <a:lstStyle/>
              <a:p>
                <a:pPr>
                  <a:lnSpc>
                    <a:spcPct val="150000"/>
                  </a:lnSpc>
                </a:pPr>
                <a:r>
                  <a:rPr lang="en-US" sz="900" dirty="0">
                    <a:solidFill>
                      <a:schemeClr val="bg1">
                        <a:lumMod val="95000"/>
                      </a:schemeClr>
                    </a:solidFill>
                  </a:rPr>
                  <a:t>• Provide subscribers with access to educational modules, promoting sustainable living and waste reduction.</a:t>
                </a:r>
              </a:p>
              <a:p>
                <a:pPr>
                  <a:lnSpc>
                    <a:spcPct val="150000"/>
                  </a:lnSpc>
                </a:pPr>
                <a:r>
                  <a:rPr lang="en-US" sz="900" dirty="0">
                    <a:solidFill>
                      <a:schemeClr val="bg1">
                        <a:lumMod val="95000"/>
                      </a:schemeClr>
                    </a:solidFill>
                  </a:rPr>
                  <a:t>• Regular tips and updates on eco-friendly practices enhance user engagement.</a:t>
                </a:r>
                <a:endParaRPr lang="en-GB" sz="900" dirty="0">
                  <a:solidFill>
                    <a:schemeClr val="bg1">
                      <a:lumMod val="95000"/>
                    </a:schemeClr>
                  </a:solidFill>
                </a:endParaRPr>
              </a:p>
            </p:txBody>
          </p:sp>
        </p:grpSp>
      </p:grpSp>
      <p:grpSp>
        <p:nvGrpSpPr>
          <p:cNvPr id="46" name="Group 45">
            <a:extLst>
              <a:ext uri="{FF2B5EF4-FFF2-40B4-BE49-F238E27FC236}">
                <a16:creationId xmlns:a16="http://schemas.microsoft.com/office/drawing/2014/main" id="{EA15DE74-FD37-76B4-7570-EB400195CE00}"/>
              </a:ext>
            </a:extLst>
          </p:cNvPr>
          <p:cNvGrpSpPr/>
          <p:nvPr/>
        </p:nvGrpSpPr>
        <p:grpSpPr>
          <a:xfrm>
            <a:off x="7873613" y="4298490"/>
            <a:ext cx="4263060" cy="1134417"/>
            <a:chOff x="7914232" y="4670847"/>
            <a:chExt cx="4263060" cy="1134417"/>
          </a:xfrm>
        </p:grpSpPr>
        <p:sp>
          <p:nvSpPr>
            <p:cNvPr id="11" name="Oval 10">
              <a:extLst>
                <a:ext uri="{FF2B5EF4-FFF2-40B4-BE49-F238E27FC236}">
                  <a16:creationId xmlns:a16="http://schemas.microsoft.com/office/drawing/2014/main" id="{F1F36EC4-AED8-A0BC-5BDB-FC91268069F5}"/>
                </a:ext>
              </a:extLst>
            </p:cNvPr>
            <p:cNvSpPr/>
            <p:nvPr/>
          </p:nvSpPr>
          <p:spPr>
            <a:xfrm>
              <a:off x="7914232" y="4798722"/>
              <a:ext cx="540000" cy="540000"/>
            </a:xfrm>
            <a:prstGeom prst="ellipse">
              <a:avLst/>
            </a:prstGeom>
            <a:solidFill>
              <a:schemeClr val="bg1"/>
            </a:solidFill>
            <a:ln>
              <a:noFill/>
            </a:ln>
            <a:effectLst>
              <a:outerShdw blurRad="127000" sx="102000" sy="102000" algn="ctr" rotWithShape="0">
                <a:schemeClr val="bg2">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1600">
                  <a:solidFill>
                    <a:schemeClr val="accent6"/>
                  </a:solidFill>
                  <a:latin typeface="+mj-lt"/>
                </a:rPr>
                <a:t>04</a:t>
              </a:r>
              <a:endParaRPr lang="en-US" sz="1600">
                <a:solidFill>
                  <a:schemeClr val="accent6"/>
                </a:solidFill>
                <a:latin typeface="+mj-lt"/>
              </a:endParaRPr>
            </a:p>
          </p:txBody>
        </p:sp>
        <p:grpSp>
          <p:nvGrpSpPr>
            <p:cNvPr id="37" name="Group 36">
              <a:extLst>
                <a:ext uri="{FF2B5EF4-FFF2-40B4-BE49-F238E27FC236}">
                  <a16:creationId xmlns:a16="http://schemas.microsoft.com/office/drawing/2014/main" id="{E8B2F02C-D15A-5B1F-FA71-816C1D523F30}"/>
                </a:ext>
              </a:extLst>
            </p:cNvPr>
            <p:cNvGrpSpPr/>
            <p:nvPr/>
          </p:nvGrpSpPr>
          <p:grpSpPr>
            <a:xfrm>
              <a:off x="8724231" y="4670847"/>
              <a:ext cx="3453061" cy="1134417"/>
              <a:chOff x="8724231" y="1391405"/>
              <a:chExt cx="3453061" cy="1134417"/>
            </a:xfrm>
          </p:grpSpPr>
          <p:sp>
            <p:nvSpPr>
              <p:cNvPr id="38" name="TextBox 37">
                <a:extLst>
                  <a:ext uri="{FF2B5EF4-FFF2-40B4-BE49-F238E27FC236}">
                    <a16:creationId xmlns:a16="http://schemas.microsoft.com/office/drawing/2014/main" id="{4C3AEB99-6B81-4E5B-6956-08C4710DAF6B}"/>
                  </a:ext>
                </a:extLst>
              </p:cNvPr>
              <p:cNvSpPr txBox="1"/>
              <p:nvPr/>
            </p:nvSpPr>
            <p:spPr>
              <a:xfrm>
                <a:off x="8724231" y="1391405"/>
                <a:ext cx="3453061" cy="338554"/>
              </a:xfrm>
              <a:prstGeom prst="rect">
                <a:avLst/>
              </a:prstGeom>
              <a:noFill/>
            </p:spPr>
            <p:txBody>
              <a:bodyPr wrap="square" rtlCol="0">
                <a:spAutoFit/>
              </a:bodyPr>
              <a:lstStyle/>
              <a:p>
                <a:r>
                  <a:rPr lang="en-GB" sz="1600" dirty="0">
                    <a:solidFill>
                      <a:schemeClr val="bg1"/>
                    </a:solidFill>
                    <a:latin typeface="+mj-lt"/>
                  </a:rPr>
                  <a:t>Exclusive Events and Initiatives:</a:t>
                </a:r>
                <a:endParaRPr lang="en-US" sz="1600" dirty="0">
                  <a:solidFill>
                    <a:schemeClr val="bg1"/>
                  </a:solidFill>
                  <a:latin typeface="+mj-lt"/>
                </a:endParaRPr>
              </a:p>
            </p:txBody>
          </p:sp>
          <p:sp>
            <p:nvSpPr>
              <p:cNvPr id="39" name="TextBox 38">
                <a:extLst>
                  <a:ext uri="{FF2B5EF4-FFF2-40B4-BE49-F238E27FC236}">
                    <a16:creationId xmlns:a16="http://schemas.microsoft.com/office/drawing/2014/main" id="{A10ED9D3-1A36-31C5-EB08-57B6FEDB0486}"/>
                  </a:ext>
                </a:extLst>
              </p:cNvPr>
              <p:cNvSpPr txBox="1"/>
              <p:nvPr/>
            </p:nvSpPr>
            <p:spPr>
              <a:xfrm>
                <a:off x="8724232" y="1657776"/>
                <a:ext cx="3453060" cy="868046"/>
              </a:xfrm>
              <a:prstGeom prst="rect">
                <a:avLst/>
              </a:prstGeom>
              <a:noFill/>
            </p:spPr>
            <p:txBody>
              <a:bodyPr wrap="square" rtlCol="0">
                <a:noAutofit/>
              </a:bodyPr>
              <a:lstStyle/>
              <a:p>
                <a:pPr>
                  <a:lnSpc>
                    <a:spcPct val="150000"/>
                  </a:lnSpc>
                </a:pPr>
                <a:r>
                  <a:rPr lang="en-US" sz="900" dirty="0">
                    <a:solidFill>
                      <a:schemeClr val="bg1">
                        <a:lumMod val="95000"/>
                      </a:schemeClr>
                    </a:solidFill>
                  </a:rPr>
                  <a:t>• Organize exclusive events, workshops, or community initiatives for subscribers.</a:t>
                </a:r>
              </a:p>
              <a:p>
                <a:pPr>
                  <a:lnSpc>
                    <a:spcPct val="150000"/>
                  </a:lnSpc>
                </a:pPr>
                <a:r>
                  <a:rPr lang="en-US" sz="900" dirty="0">
                    <a:solidFill>
                      <a:schemeClr val="bg1">
                        <a:lumMod val="95000"/>
                      </a:schemeClr>
                    </a:solidFill>
                  </a:rPr>
                  <a:t>• Collaborate with local businesses to sponsor events and provide additional benefits</a:t>
                </a:r>
                <a:endParaRPr lang="en-GB" sz="900" dirty="0">
                  <a:solidFill>
                    <a:schemeClr val="bg1">
                      <a:lumMod val="95000"/>
                    </a:schemeClr>
                  </a:solidFill>
                </a:endParaRPr>
              </a:p>
            </p:txBody>
          </p:sp>
        </p:grpSp>
      </p:grpSp>
      <p:pic>
        <p:nvPicPr>
          <p:cNvPr id="16" name="Picture Placeholder 15" descr="A diagram of a customer service">
            <a:extLst>
              <a:ext uri="{FF2B5EF4-FFF2-40B4-BE49-F238E27FC236}">
                <a16:creationId xmlns:a16="http://schemas.microsoft.com/office/drawing/2014/main" id="{0A05F2CE-6E64-FF9D-D882-C4B5D45012A8}"/>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l="4639" t="5425" r="6161" b="7780"/>
          <a:stretch/>
        </p:blipFill>
        <p:spPr>
          <a:xfrm>
            <a:off x="1" y="1"/>
            <a:ext cx="3071664" cy="6857998"/>
          </a:xfrm>
        </p:spPr>
      </p:pic>
      <p:sp>
        <p:nvSpPr>
          <p:cNvPr id="21" name="TextBox 20">
            <a:extLst>
              <a:ext uri="{FF2B5EF4-FFF2-40B4-BE49-F238E27FC236}">
                <a16:creationId xmlns:a16="http://schemas.microsoft.com/office/drawing/2014/main" id="{413B18DD-16D5-1442-D155-D237C054188D}"/>
              </a:ext>
            </a:extLst>
          </p:cNvPr>
          <p:cNvSpPr txBox="1"/>
          <p:nvPr/>
        </p:nvSpPr>
        <p:spPr>
          <a:xfrm>
            <a:off x="8688616" y="159759"/>
            <a:ext cx="1808060" cy="369332"/>
          </a:xfrm>
          <a:prstGeom prst="rect">
            <a:avLst/>
          </a:prstGeom>
          <a:noFill/>
        </p:spPr>
        <p:txBody>
          <a:bodyPr wrap="square" rtlCol="0">
            <a:spAutoFit/>
          </a:bodyPr>
          <a:lstStyle/>
          <a:p>
            <a:r>
              <a:rPr lang="en-GB" dirty="0">
                <a:solidFill>
                  <a:schemeClr val="bg1"/>
                </a:solidFill>
                <a:latin typeface="+mj-lt"/>
              </a:rPr>
              <a:t>Key Features: -</a:t>
            </a:r>
            <a:endParaRPr lang="en-US" dirty="0">
              <a:solidFill>
                <a:schemeClr val="bg1"/>
              </a:solidFill>
              <a:latin typeface="+mj-lt"/>
            </a:endParaRPr>
          </a:p>
        </p:txBody>
      </p:sp>
      <p:grpSp>
        <p:nvGrpSpPr>
          <p:cNvPr id="26" name="Group 25">
            <a:extLst>
              <a:ext uri="{FF2B5EF4-FFF2-40B4-BE49-F238E27FC236}">
                <a16:creationId xmlns:a16="http://schemas.microsoft.com/office/drawing/2014/main" id="{828BACDF-BDFB-B847-BE57-BCDFCD800FBA}"/>
              </a:ext>
            </a:extLst>
          </p:cNvPr>
          <p:cNvGrpSpPr/>
          <p:nvPr/>
        </p:nvGrpSpPr>
        <p:grpSpPr>
          <a:xfrm>
            <a:off x="7873331" y="5459453"/>
            <a:ext cx="4263060" cy="1134417"/>
            <a:chOff x="7914232" y="4670847"/>
            <a:chExt cx="4263060" cy="1134417"/>
          </a:xfrm>
        </p:grpSpPr>
        <p:sp>
          <p:nvSpPr>
            <p:cNvPr id="40" name="Oval 39">
              <a:extLst>
                <a:ext uri="{FF2B5EF4-FFF2-40B4-BE49-F238E27FC236}">
                  <a16:creationId xmlns:a16="http://schemas.microsoft.com/office/drawing/2014/main" id="{0DF957EE-0316-ABEB-93A1-B2009056BBEA}"/>
                </a:ext>
              </a:extLst>
            </p:cNvPr>
            <p:cNvSpPr/>
            <p:nvPr/>
          </p:nvSpPr>
          <p:spPr>
            <a:xfrm>
              <a:off x="7914232" y="4798722"/>
              <a:ext cx="540000" cy="540000"/>
            </a:xfrm>
            <a:prstGeom prst="ellipse">
              <a:avLst/>
            </a:prstGeom>
            <a:solidFill>
              <a:schemeClr val="bg1"/>
            </a:solidFill>
            <a:ln>
              <a:noFill/>
            </a:ln>
            <a:effectLst>
              <a:outerShdw blurRad="127000" sx="102000" sy="102000" algn="ctr" rotWithShape="0">
                <a:schemeClr val="bg2">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1600" dirty="0">
                  <a:solidFill>
                    <a:schemeClr val="accent6"/>
                  </a:solidFill>
                  <a:latin typeface="+mj-lt"/>
                </a:rPr>
                <a:t>05</a:t>
              </a:r>
              <a:endParaRPr lang="en-US" sz="1600" dirty="0">
                <a:solidFill>
                  <a:schemeClr val="accent6"/>
                </a:solidFill>
                <a:latin typeface="+mj-lt"/>
              </a:endParaRPr>
            </a:p>
          </p:txBody>
        </p:sp>
        <p:grpSp>
          <p:nvGrpSpPr>
            <p:cNvPr id="41" name="Group 40">
              <a:extLst>
                <a:ext uri="{FF2B5EF4-FFF2-40B4-BE49-F238E27FC236}">
                  <a16:creationId xmlns:a16="http://schemas.microsoft.com/office/drawing/2014/main" id="{BCDF3EBD-BC14-C084-16F6-71ACBDE24BF5}"/>
                </a:ext>
              </a:extLst>
            </p:cNvPr>
            <p:cNvGrpSpPr/>
            <p:nvPr/>
          </p:nvGrpSpPr>
          <p:grpSpPr>
            <a:xfrm>
              <a:off x="8724231" y="4670847"/>
              <a:ext cx="3453061" cy="1134417"/>
              <a:chOff x="8724231" y="1391405"/>
              <a:chExt cx="3453061" cy="1134417"/>
            </a:xfrm>
          </p:grpSpPr>
          <p:sp>
            <p:nvSpPr>
              <p:cNvPr id="43" name="TextBox 42">
                <a:extLst>
                  <a:ext uri="{FF2B5EF4-FFF2-40B4-BE49-F238E27FC236}">
                    <a16:creationId xmlns:a16="http://schemas.microsoft.com/office/drawing/2014/main" id="{090F722D-33F9-82A8-256D-EAE9B91D0628}"/>
                  </a:ext>
                </a:extLst>
              </p:cNvPr>
              <p:cNvSpPr txBox="1"/>
              <p:nvPr/>
            </p:nvSpPr>
            <p:spPr>
              <a:xfrm>
                <a:off x="8724231" y="1391405"/>
                <a:ext cx="3453061" cy="338554"/>
              </a:xfrm>
              <a:prstGeom prst="rect">
                <a:avLst/>
              </a:prstGeom>
              <a:noFill/>
            </p:spPr>
            <p:txBody>
              <a:bodyPr wrap="square" rtlCol="0">
                <a:spAutoFit/>
              </a:bodyPr>
              <a:lstStyle/>
              <a:p>
                <a:r>
                  <a:rPr lang="en-GB" sz="1600" dirty="0">
                    <a:solidFill>
                      <a:schemeClr val="bg1"/>
                    </a:solidFill>
                    <a:latin typeface="+mj-lt"/>
                  </a:rPr>
                  <a:t>Partnerships and Collaborations</a:t>
                </a:r>
                <a:endParaRPr lang="en-US" sz="1600" dirty="0">
                  <a:solidFill>
                    <a:schemeClr val="bg1"/>
                  </a:solidFill>
                  <a:latin typeface="+mj-lt"/>
                </a:endParaRPr>
              </a:p>
            </p:txBody>
          </p:sp>
          <p:sp>
            <p:nvSpPr>
              <p:cNvPr id="47" name="TextBox 46">
                <a:extLst>
                  <a:ext uri="{FF2B5EF4-FFF2-40B4-BE49-F238E27FC236}">
                    <a16:creationId xmlns:a16="http://schemas.microsoft.com/office/drawing/2014/main" id="{57595A08-50A5-1781-E957-2D8B48D6DC82}"/>
                  </a:ext>
                </a:extLst>
              </p:cNvPr>
              <p:cNvSpPr txBox="1"/>
              <p:nvPr/>
            </p:nvSpPr>
            <p:spPr>
              <a:xfrm>
                <a:off x="8724232" y="1657776"/>
                <a:ext cx="3453060" cy="868046"/>
              </a:xfrm>
              <a:prstGeom prst="rect">
                <a:avLst/>
              </a:prstGeom>
              <a:noFill/>
            </p:spPr>
            <p:txBody>
              <a:bodyPr wrap="square" rtlCol="0">
                <a:noAutofit/>
              </a:bodyPr>
              <a:lstStyle/>
              <a:p>
                <a:pPr>
                  <a:lnSpc>
                    <a:spcPct val="150000"/>
                  </a:lnSpc>
                </a:pPr>
                <a:r>
                  <a:rPr lang="en-US" sz="900" dirty="0">
                    <a:solidFill>
                      <a:schemeClr val="bg1">
                        <a:lumMod val="95000"/>
                      </a:schemeClr>
                    </a:solidFill>
                  </a:rPr>
                  <a:t>Form partnerships with local recycling centers, incentivizing residents to recycle by offering</a:t>
                </a:r>
              </a:p>
              <a:p>
                <a:pPr>
                  <a:lnSpc>
                    <a:spcPct val="150000"/>
                  </a:lnSpc>
                </a:pPr>
                <a:r>
                  <a:rPr lang="en-US" sz="900" dirty="0">
                    <a:solidFill>
                      <a:schemeClr val="bg1">
                        <a:lumMod val="95000"/>
                      </a:schemeClr>
                    </a:solidFill>
                  </a:rPr>
                  <a:t>discounts or rewards. Collaborate with local transportation services for efficient and eco-friendly waste transportation.</a:t>
                </a:r>
                <a:endParaRPr lang="en-GB" sz="900" dirty="0">
                  <a:solidFill>
                    <a:schemeClr val="bg1">
                      <a:lumMod val="95000"/>
                    </a:schemeClr>
                  </a:solidFill>
                </a:endParaRPr>
              </a:p>
            </p:txBody>
          </p:sp>
        </p:grpSp>
      </p:grpSp>
    </p:spTree>
    <p:extLst>
      <p:ext uri="{BB962C8B-B14F-4D97-AF65-F5344CB8AC3E}">
        <p14:creationId xmlns:p14="http://schemas.microsoft.com/office/powerpoint/2010/main" val="3652610612"/>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10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1000" fill="hold"/>
                                        <p:tgtEl>
                                          <p:spTgt spid="3">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decel="10000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1000" fill="hold"/>
                                        <p:tgtEl>
                                          <p:spTgt spid="4"/>
                                        </p:tgtEl>
                                        <p:attrNameLst>
                                          <p:attrName>ppt_x</p:attrName>
                                        </p:attrNameLst>
                                      </p:cBhvr>
                                      <p:tavLst>
                                        <p:tav tm="0">
                                          <p:val>
                                            <p:strVal val="0-#ppt_w/2"/>
                                          </p:val>
                                        </p:tav>
                                        <p:tav tm="100000">
                                          <p:val>
                                            <p:strVal val="#ppt_x"/>
                                          </p:val>
                                        </p:tav>
                                      </p:tavLst>
                                    </p:anim>
                                    <p:anim calcmode="lin" valueType="num">
                                      <p:cBhvr additive="base">
                                        <p:cTn id="12" dur="10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0-#ppt_w/2"/>
                                          </p:val>
                                        </p:tav>
                                        <p:tav tm="100000">
                                          <p:val>
                                            <p:strVal val="#ppt_x"/>
                                          </p:val>
                                        </p:tav>
                                      </p:tavLst>
                                    </p:anim>
                                    <p:anim calcmode="lin" valueType="num">
                                      <p:cBhvr additive="base">
                                        <p:cTn id="16" dur="1000" fill="hold"/>
                                        <p:tgtEl>
                                          <p:spTgt spid="27"/>
                                        </p:tgtEl>
                                        <p:attrNameLst>
                                          <p:attrName>ppt_y</p:attrName>
                                        </p:attrNameLst>
                                      </p:cBhvr>
                                      <p:tavLst>
                                        <p:tav tm="0">
                                          <p:val>
                                            <p:strVal val="#ppt_y"/>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anim calcmode="lin" valueType="num">
                                      <p:cBhvr>
                                        <p:cTn id="20" dur="750" fill="hold"/>
                                        <p:tgtEl>
                                          <p:spTgt spid="6"/>
                                        </p:tgtEl>
                                        <p:attrNameLst>
                                          <p:attrName>ppt_x</p:attrName>
                                        </p:attrNameLst>
                                      </p:cBhvr>
                                      <p:tavLst>
                                        <p:tav tm="0">
                                          <p:val>
                                            <p:strVal val="#ppt_x"/>
                                          </p:val>
                                        </p:tav>
                                        <p:tav tm="100000">
                                          <p:val>
                                            <p:strVal val="#ppt_x"/>
                                          </p:val>
                                        </p:tav>
                                      </p:tavLst>
                                    </p:anim>
                                    <p:anim calcmode="lin" valueType="num">
                                      <p:cBhvr>
                                        <p:cTn id="21" dur="750" fill="hold"/>
                                        <p:tgtEl>
                                          <p:spTgt spid="6"/>
                                        </p:tgtEl>
                                        <p:attrNameLst>
                                          <p:attrName>ppt_y</p:attrName>
                                        </p:attrNameLst>
                                      </p:cBhvr>
                                      <p:tavLst>
                                        <p:tav tm="0">
                                          <p:val>
                                            <p:strVal val="#ppt_y+.1"/>
                                          </p:val>
                                        </p:tav>
                                        <p:tav tm="100000">
                                          <p:val>
                                            <p:strVal val="#ppt_y"/>
                                          </p:val>
                                        </p:tav>
                                      </p:tavLst>
                                    </p:anim>
                                  </p:childTnLst>
                                </p:cTn>
                              </p:par>
                              <p:par>
                                <p:cTn id="22" presetID="2" presetClass="entr" presetSubtype="2" decel="100000" fill="hold" nodeType="withEffect">
                                  <p:stCondLst>
                                    <p:cond delay="250"/>
                                  </p:stCondLst>
                                  <p:childTnLst>
                                    <p:set>
                                      <p:cBhvr>
                                        <p:cTn id="23" dur="1" fill="hold">
                                          <p:stCondLst>
                                            <p:cond delay="0"/>
                                          </p:stCondLst>
                                        </p:cTn>
                                        <p:tgtEl>
                                          <p:spTgt spid="44"/>
                                        </p:tgtEl>
                                        <p:attrNameLst>
                                          <p:attrName>style.visibility</p:attrName>
                                        </p:attrNameLst>
                                      </p:cBhvr>
                                      <p:to>
                                        <p:strVal val="visible"/>
                                      </p:to>
                                    </p:set>
                                    <p:anim calcmode="lin" valueType="num">
                                      <p:cBhvr additive="base">
                                        <p:cTn id="24" dur="1000" fill="hold"/>
                                        <p:tgtEl>
                                          <p:spTgt spid="44"/>
                                        </p:tgtEl>
                                        <p:attrNameLst>
                                          <p:attrName>ppt_x</p:attrName>
                                        </p:attrNameLst>
                                      </p:cBhvr>
                                      <p:tavLst>
                                        <p:tav tm="0">
                                          <p:val>
                                            <p:strVal val="1+#ppt_w/2"/>
                                          </p:val>
                                        </p:tav>
                                        <p:tav tm="100000">
                                          <p:val>
                                            <p:strVal val="#ppt_x"/>
                                          </p:val>
                                        </p:tav>
                                      </p:tavLst>
                                    </p:anim>
                                    <p:anim calcmode="lin" valueType="num">
                                      <p:cBhvr additive="base">
                                        <p:cTn id="25" dur="1000" fill="hold"/>
                                        <p:tgtEl>
                                          <p:spTgt spid="44"/>
                                        </p:tgtEl>
                                        <p:attrNameLst>
                                          <p:attrName>ppt_y</p:attrName>
                                        </p:attrNameLst>
                                      </p:cBhvr>
                                      <p:tavLst>
                                        <p:tav tm="0">
                                          <p:val>
                                            <p:strVal val="#ppt_y"/>
                                          </p:val>
                                        </p:tav>
                                        <p:tav tm="100000">
                                          <p:val>
                                            <p:strVal val="#ppt_y"/>
                                          </p:val>
                                        </p:tav>
                                      </p:tavLst>
                                    </p:anim>
                                  </p:childTnLst>
                                </p:cTn>
                              </p:par>
                              <p:par>
                                <p:cTn id="26" presetID="2" presetClass="entr" presetSubtype="2" decel="100000" fill="hold" nodeType="withEffect">
                                  <p:stCondLst>
                                    <p:cond delay="250"/>
                                  </p:stCondLst>
                                  <p:childTnLst>
                                    <p:set>
                                      <p:cBhvr>
                                        <p:cTn id="27" dur="1" fill="hold">
                                          <p:stCondLst>
                                            <p:cond delay="0"/>
                                          </p:stCondLst>
                                        </p:cTn>
                                        <p:tgtEl>
                                          <p:spTgt spid="45"/>
                                        </p:tgtEl>
                                        <p:attrNameLst>
                                          <p:attrName>style.visibility</p:attrName>
                                        </p:attrNameLst>
                                      </p:cBhvr>
                                      <p:to>
                                        <p:strVal val="visible"/>
                                      </p:to>
                                    </p:set>
                                    <p:anim calcmode="lin" valueType="num">
                                      <p:cBhvr additive="base">
                                        <p:cTn id="28" dur="1000" fill="hold"/>
                                        <p:tgtEl>
                                          <p:spTgt spid="45"/>
                                        </p:tgtEl>
                                        <p:attrNameLst>
                                          <p:attrName>ppt_x</p:attrName>
                                        </p:attrNameLst>
                                      </p:cBhvr>
                                      <p:tavLst>
                                        <p:tav tm="0">
                                          <p:val>
                                            <p:strVal val="1+#ppt_w/2"/>
                                          </p:val>
                                        </p:tav>
                                        <p:tav tm="100000">
                                          <p:val>
                                            <p:strVal val="#ppt_x"/>
                                          </p:val>
                                        </p:tav>
                                      </p:tavLst>
                                    </p:anim>
                                    <p:anim calcmode="lin" valueType="num">
                                      <p:cBhvr additive="base">
                                        <p:cTn id="29" dur="1000" fill="hold"/>
                                        <p:tgtEl>
                                          <p:spTgt spid="45"/>
                                        </p:tgtEl>
                                        <p:attrNameLst>
                                          <p:attrName>ppt_y</p:attrName>
                                        </p:attrNameLst>
                                      </p:cBhvr>
                                      <p:tavLst>
                                        <p:tav tm="0">
                                          <p:val>
                                            <p:strVal val="#ppt_y"/>
                                          </p:val>
                                        </p:tav>
                                        <p:tav tm="100000">
                                          <p:val>
                                            <p:strVal val="#ppt_y"/>
                                          </p:val>
                                        </p:tav>
                                      </p:tavLst>
                                    </p:anim>
                                  </p:childTnLst>
                                </p:cTn>
                              </p:par>
                              <p:par>
                                <p:cTn id="30" presetID="2" presetClass="entr" presetSubtype="2" decel="100000" fill="hold" nodeType="withEffect">
                                  <p:stCondLst>
                                    <p:cond delay="250"/>
                                  </p:stCondLst>
                                  <p:childTnLst>
                                    <p:set>
                                      <p:cBhvr>
                                        <p:cTn id="31" dur="1" fill="hold">
                                          <p:stCondLst>
                                            <p:cond delay="0"/>
                                          </p:stCondLst>
                                        </p:cTn>
                                        <p:tgtEl>
                                          <p:spTgt spid="42"/>
                                        </p:tgtEl>
                                        <p:attrNameLst>
                                          <p:attrName>style.visibility</p:attrName>
                                        </p:attrNameLst>
                                      </p:cBhvr>
                                      <p:to>
                                        <p:strVal val="visible"/>
                                      </p:to>
                                    </p:set>
                                    <p:anim calcmode="lin" valueType="num">
                                      <p:cBhvr additive="base">
                                        <p:cTn id="32" dur="1000" fill="hold"/>
                                        <p:tgtEl>
                                          <p:spTgt spid="42"/>
                                        </p:tgtEl>
                                        <p:attrNameLst>
                                          <p:attrName>ppt_x</p:attrName>
                                        </p:attrNameLst>
                                      </p:cBhvr>
                                      <p:tavLst>
                                        <p:tav tm="0">
                                          <p:val>
                                            <p:strVal val="1+#ppt_w/2"/>
                                          </p:val>
                                        </p:tav>
                                        <p:tav tm="100000">
                                          <p:val>
                                            <p:strVal val="#ppt_x"/>
                                          </p:val>
                                        </p:tav>
                                      </p:tavLst>
                                    </p:anim>
                                    <p:anim calcmode="lin" valueType="num">
                                      <p:cBhvr additive="base">
                                        <p:cTn id="33" dur="1000" fill="hold"/>
                                        <p:tgtEl>
                                          <p:spTgt spid="42"/>
                                        </p:tgtEl>
                                        <p:attrNameLst>
                                          <p:attrName>ppt_y</p:attrName>
                                        </p:attrNameLst>
                                      </p:cBhvr>
                                      <p:tavLst>
                                        <p:tav tm="0">
                                          <p:val>
                                            <p:strVal val="#ppt_y"/>
                                          </p:val>
                                        </p:tav>
                                        <p:tav tm="100000">
                                          <p:val>
                                            <p:strVal val="#ppt_y"/>
                                          </p:val>
                                        </p:tav>
                                      </p:tavLst>
                                    </p:anim>
                                  </p:childTnLst>
                                </p:cTn>
                              </p:par>
                              <p:par>
                                <p:cTn id="34" presetID="2" presetClass="entr" presetSubtype="2" decel="100000" fill="hold" nodeType="withEffect">
                                  <p:stCondLst>
                                    <p:cond delay="250"/>
                                  </p:stCondLst>
                                  <p:childTnLst>
                                    <p:set>
                                      <p:cBhvr>
                                        <p:cTn id="35" dur="1" fill="hold">
                                          <p:stCondLst>
                                            <p:cond delay="0"/>
                                          </p:stCondLst>
                                        </p:cTn>
                                        <p:tgtEl>
                                          <p:spTgt spid="46"/>
                                        </p:tgtEl>
                                        <p:attrNameLst>
                                          <p:attrName>style.visibility</p:attrName>
                                        </p:attrNameLst>
                                      </p:cBhvr>
                                      <p:to>
                                        <p:strVal val="visible"/>
                                      </p:to>
                                    </p:set>
                                    <p:anim calcmode="lin" valueType="num">
                                      <p:cBhvr additive="base">
                                        <p:cTn id="36" dur="1000" fill="hold"/>
                                        <p:tgtEl>
                                          <p:spTgt spid="46"/>
                                        </p:tgtEl>
                                        <p:attrNameLst>
                                          <p:attrName>ppt_x</p:attrName>
                                        </p:attrNameLst>
                                      </p:cBhvr>
                                      <p:tavLst>
                                        <p:tav tm="0">
                                          <p:val>
                                            <p:strVal val="1+#ppt_w/2"/>
                                          </p:val>
                                        </p:tav>
                                        <p:tav tm="100000">
                                          <p:val>
                                            <p:strVal val="#ppt_x"/>
                                          </p:val>
                                        </p:tav>
                                      </p:tavLst>
                                    </p:anim>
                                    <p:anim calcmode="lin" valueType="num">
                                      <p:cBhvr additive="base">
                                        <p:cTn id="37" dur="1000" fill="hold"/>
                                        <p:tgtEl>
                                          <p:spTgt spid="46"/>
                                        </p:tgtEl>
                                        <p:attrNameLst>
                                          <p:attrName>ppt_y</p:attrName>
                                        </p:attrNameLst>
                                      </p:cBhvr>
                                      <p:tavLst>
                                        <p:tav tm="0">
                                          <p:val>
                                            <p:strVal val="#ppt_y"/>
                                          </p:val>
                                        </p:tav>
                                        <p:tav tm="100000">
                                          <p:val>
                                            <p:strVal val="#ppt_y"/>
                                          </p:val>
                                        </p:tav>
                                      </p:tavLst>
                                    </p:anim>
                                  </p:childTnLst>
                                </p:cTn>
                              </p:par>
                              <p:par>
                                <p:cTn id="38" presetID="2" presetClass="entr" presetSubtype="2" decel="100000" fill="hold" nodeType="withEffect">
                                  <p:stCondLst>
                                    <p:cond delay="250"/>
                                  </p:stCondLst>
                                  <p:childTnLst>
                                    <p:set>
                                      <p:cBhvr>
                                        <p:cTn id="39" dur="1" fill="hold">
                                          <p:stCondLst>
                                            <p:cond delay="0"/>
                                          </p:stCondLst>
                                        </p:cTn>
                                        <p:tgtEl>
                                          <p:spTgt spid="26"/>
                                        </p:tgtEl>
                                        <p:attrNameLst>
                                          <p:attrName>style.visibility</p:attrName>
                                        </p:attrNameLst>
                                      </p:cBhvr>
                                      <p:to>
                                        <p:strVal val="visible"/>
                                      </p:to>
                                    </p:set>
                                    <p:anim calcmode="lin" valueType="num">
                                      <p:cBhvr additive="base">
                                        <p:cTn id="40" dur="1000" fill="hold"/>
                                        <p:tgtEl>
                                          <p:spTgt spid="26"/>
                                        </p:tgtEl>
                                        <p:attrNameLst>
                                          <p:attrName>ppt_x</p:attrName>
                                        </p:attrNameLst>
                                      </p:cBhvr>
                                      <p:tavLst>
                                        <p:tav tm="0">
                                          <p:val>
                                            <p:strVal val="1+#ppt_w/2"/>
                                          </p:val>
                                        </p:tav>
                                        <p:tav tm="100000">
                                          <p:val>
                                            <p:strVal val="#ppt_x"/>
                                          </p:val>
                                        </p:tav>
                                      </p:tavLst>
                                    </p:anim>
                                    <p:anim calcmode="lin" valueType="num">
                                      <p:cBhvr additive="base">
                                        <p:cTn id="41" dur="10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animBg="1"/>
      <p:bldP spid="2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6364D19-4782-84CF-37EA-E481D3969F52}"/>
              </a:ext>
            </a:extLst>
          </p:cNvPr>
          <p:cNvSpPr>
            <a:spLocks noGrp="1"/>
          </p:cNvSpPr>
          <p:nvPr>
            <p:ph type="body" sz="quarter" idx="14"/>
          </p:nvPr>
        </p:nvSpPr>
        <p:spPr>
          <a:xfrm>
            <a:off x="6462152" y="516370"/>
            <a:ext cx="4818424" cy="535531"/>
          </a:xfrm>
        </p:spPr>
        <p:txBody>
          <a:bodyPr>
            <a:normAutofit fontScale="85000" lnSpcReduction="10000"/>
          </a:bodyPr>
          <a:lstStyle/>
          <a:p>
            <a:r>
              <a:rPr lang="en-GB" dirty="0"/>
              <a:t>Estimated Service Revenue</a:t>
            </a:r>
            <a:endParaRPr lang="en-US" dirty="0"/>
          </a:p>
        </p:txBody>
      </p:sp>
      <p:sp>
        <p:nvSpPr>
          <p:cNvPr id="3" name="Text Placeholder 2">
            <a:extLst>
              <a:ext uri="{FF2B5EF4-FFF2-40B4-BE49-F238E27FC236}">
                <a16:creationId xmlns:a16="http://schemas.microsoft.com/office/drawing/2014/main" id="{0679541C-424E-F8BF-B2EB-E4D94276C267}"/>
              </a:ext>
            </a:extLst>
          </p:cNvPr>
          <p:cNvSpPr>
            <a:spLocks noGrp="1"/>
          </p:cNvSpPr>
          <p:nvPr>
            <p:ph type="body" sz="quarter" idx="16"/>
          </p:nvPr>
        </p:nvSpPr>
        <p:spPr>
          <a:xfrm>
            <a:off x="6462152" y="1131321"/>
            <a:ext cx="5322480" cy="526939"/>
          </a:xfrm>
        </p:spPr>
        <p:txBody>
          <a:bodyPr>
            <a:noAutofit/>
          </a:bodyPr>
          <a:lstStyle/>
          <a:p>
            <a:r>
              <a:rPr lang="en-US" dirty="0">
                <a:solidFill>
                  <a:schemeClr val="bg1"/>
                </a:solidFill>
              </a:rPr>
              <a:t>The estimated revenue in the Waste Management and Recycle System Application is calculated through diverse streams, including Subscription Packages, Sponsorship, Waste Recycling initiatives, and revenue generated from Digital Marketing collaborations.</a:t>
            </a:r>
          </a:p>
        </p:txBody>
      </p:sp>
      <p:grpSp>
        <p:nvGrpSpPr>
          <p:cNvPr id="28" name="Group 27">
            <a:extLst>
              <a:ext uri="{FF2B5EF4-FFF2-40B4-BE49-F238E27FC236}">
                <a16:creationId xmlns:a16="http://schemas.microsoft.com/office/drawing/2014/main" id="{DFD015D8-DFA0-702E-49A3-8C1C2ABDACCC}"/>
              </a:ext>
            </a:extLst>
          </p:cNvPr>
          <p:cNvGrpSpPr/>
          <p:nvPr/>
        </p:nvGrpSpPr>
        <p:grpSpPr>
          <a:xfrm>
            <a:off x="6342460" y="4111414"/>
            <a:ext cx="2963853" cy="1101982"/>
            <a:chOff x="6292612" y="4234640"/>
            <a:chExt cx="2963853" cy="1101982"/>
          </a:xfrm>
        </p:grpSpPr>
        <p:grpSp>
          <p:nvGrpSpPr>
            <p:cNvPr id="27" name="Group 26">
              <a:extLst>
                <a:ext uri="{FF2B5EF4-FFF2-40B4-BE49-F238E27FC236}">
                  <a16:creationId xmlns:a16="http://schemas.microsoft.com/office/drawing/2014/main" id="{56222498-394A-E208-3871-E2E6AC30F958}"/>
                </a:ext>
              </a:extLst>
            </p:cNvPr>
            <p:cNvGrpSpPr/>
            <p:nvPr/>
          </p:nvGrpSpPr>
          <p:grpSpPr>
            <a:xfrm>
              <a:off x="6935070" y="4244976"/>
              <a:ext cx="2321395" cy="1091646"/>
              <a:chOff x="6935070" y="4244976"/>
              <a:chExt cx="2321395" cy="1091646"/>
            </a:xfrm>
          </p:grpSpPr>
          <p:sp>
            <p:nvSpPr>
              <p:cNvPr id="18" name="TextBox 17">
                <a:extLst>
                  <a:ext uri="{FF2B5EF4-FFF2-40B4-BE49-F238E27FC236}">
                    <a16:creationId xmlns:a16="http://schemas.microsoft.com/office/drawing/2014/main" id="{CE6DF2DC-A0B9-D5B6-8DE8-40E9B5BBD93C}"/>
                  </a:ext>
                </a:extLst>
              </p:cNvPr>
              <p:cNvSpPr txBox="1"/>
              <p:nvPr/>
            </p:nvSpPr>
            <p:spPr>
              <a:xfrm>
                <a:off x="6935070" y="4244976"/>
                <a:ext cx="1656183" cy="215444"/>
              </a:xfrm>
              <a:prstGeom prst="rect">
                <a:avLst/>
              </a:prstGeom>
              <a:noFill/>
            </p:spPr>
            <p:txBody>
              <a:bodyPr wrap="square" lIns="0" tIns="0" rIns="0" bIns="0" rtlCol="0">
                <a:spAutoFit/>
              </a:bodyPr>
              <a:lstStyle/>
              <a:p>
                <a:r>
                  <a:rPr lang="en-GB" sz="1400" dirty="0">
                    <a:solidFill>
                      <a:schemeClr val="bg1">
                        <a:lumMod val="85000"/>
                      </a:schemeClr>
                    </a:solidFill>
                    <a:latin typeface="+mj-lt"/>
                  </a:rPr>
                  <a:t>Waste Recycling</a:t>
                </a:r>
                <a:endParaRPr lang="en-US" sz="1400" dirty="0">
                  <a:solidFill>
                    <a:schemeClr val="bg1">
                      <a:lumMod val="85000"/>
                    </a:schemeClr>
                  </a:solidFill>
                  <a:latin typeface="+mj-lt"/>
                </a:endParaRPr>
              </a:p>
            </p:txBody>
          </p:sp>
          <p:sp>
            <p:nvSpPr>
              <p:cNvPr id="19" name="TextBox 18">
                <a:extLst>
                  <a:ext uri="{FF2B5EF4-FFF2-40B4-BE49-F238E27FC236}">
                    <a16:creationId xmlns:a16="http://schemas.microsoft.com/office/drawing/2014/main" id="{1DC493C1-726C-E890-4594-A1266C2B61B3}"/>
                  </a:ext>
                </a:extLst>
              </p:cNvPr>
              <p:cNvSpPr txBox="1"/>
              <p:nvPr/>
            </p:nvSpPr>
            <p:spPr>
              <a:xfrm>
                <a:off x="6935071" y="4552753"/>
                <a:ext cx="2321394" cy="783869"/>
              </a:xfrm>
              <a:prstGeom prst="rect">
                <a:avLst/>
              </a:prstGeom>
              <a:noFill/>
            </p:spPr>
            <p:txBody>
              <a:bodyPr wrap="square" lIns="0" tIns="0" rIns="0" bIns="0" rtlCol="0">
                <a:spAutoFit/>
              </a:bodyPr>
              <a:lstStyle/>
              <a:p>
                <a:pPr>
                  <a:lnSpc>
                    <a:spcPct val="130000"/>
                  </a:lnSpc>
                </a:pPr>
                <a:r>
                  <a:rPr lang="en-US" sz="1000" b="0" i="0" dirty="0">
                    <a:solidFill>
                      <a:srgbClr val="D1D5DB"/>
                    </a:solidFill>
                    <a:effectLst/>
                    <a:latin typeface="Söhne"/>
                  </a:rPr>
                  <a:t>Calculate estimated revenue in Waste Management and Recycle System App by multiplying waste recycling quantity with unit price</a:t>
                </a:r>
                <a:endParaRPr lang="en-GB" sz="1000" dirty="0">
                  <a:solidFill>
                    <a:schemeClr val="bg1">
                      <a:lumMod val="85000"/>
                    </a:schemeClr>
                  </a:solidFill>
                </a:endParaRPr>
              </a:p>
            </p:txBody>
          </p:sp>
        </p:grpSp>
        <p:pic>
          <p:nvPicPr>
            <p:cNvPr id="25" name="Picture 24">
              <a:extLst>
                <a:ext uri="{FF2B5EF4-FFF2-40B4-BE49-F238E27FC236}">
                  <a16:creationId xmlns:a16="http://schemas.microsoft.com/office/drawing/2014/main" id="{34BF5675-2252-3BEE-3AAD-06E74BEB0826}"/>
                </a:ext>
              </a:extLst>
            </p:cNvPr>
            <p:cNvPicPr>
              <a:picLocks noChangeAspect="1"/>
            </p:cNvPicPr>
            <p:nvPr/>
          </p:nvPicPr>
          <p:blipFill>
            <a:blip r:embed="rId2"/>
            <a:stretch>
              <a:fillRect/>
            </a:stretch>
          </p:blipFill>
          <p:spPr>
            <a:xfrm>
              <a:off x="6292612" y="4234640"/>
              <a:ext cx="496538" cy="496540"/>
            </a:xfrm>
            <a:prstGeom prst="rect">
              <a:avLst/>
            </a:prstGeom>
          </p:spPr>
        </p:pic>
      </p:grpSp>
      <p:grpSp>
        <p:nvGrpSpPr>
          <p:cNvPr id="37" name="Group 36">
            <a:extLst>
              <a:ext uri="{FF2B5EF4-FFF2-40B4-BE49-F238E27FC236}">
                <a16:creationId xmlns:a16="http://schemas.microsoft.com/office/drawing/2014/main" id="{1D989E61-E954-4168-B62A-D7C375999DFD}"/>
              </a:ext>
            </a:extLst>
          </p:cNvPr>
          <p:cNvGrpSpPr/>
          <p:nvPr/>
        </p:nvGrpSpPr>
        <p:grpSpPr>
          <a:xfrm>
            <a:off x="6302948" y="2237822"/>
            <a:ext cx="3095889" cy="1291701"/>
            <a:chOff x="6302948" y="2237822"/>
            <a:chExt cx="3095889" cy="1291701"/>
          </a:xfrm>
        </p:grpSpPr>
        <p:grpSp>
          <p:nvGrpSpPr>
            <p:cNvPr id="6" name="Group 5">
              <a:extLst>
                <a:ext uri="{FF2B5EF4-FFF2-40B4-BE49-F238E27FC236}">
                  <a16:creationId xmlns:a16="http://schemas.microsoft.com/office/drawing/2014/main" id="{290A02B3-D22D-A3E5-C0A4-BB6B66661B29}"/>
                </a:ext>
              </a:extLst>
            </p:cNvPr>
            <p:cNvGrpSpPr/>
            <p:nvPr/>
          </p:nvGrpSpPr>
          <p:grpSpPr>
            <a:xfrm>
              <a:off x="6988455" y="2237822"/>
              <a:ext cx="2410382" cy="1291701"/>
              <a:chOff x="7680176" y="2648145"/>
              <a:chExt cx="2410382" cy="1291701"/>
            </a:xfrm>
          </p:grpSpPr>
          <p:sp>
            <p:nvSpPr>
              <p:cNvPr id="8" name="TextBox 7">
                <a:extLst>
                  <a:ext uri="{FF2B5EF4-FFF2-40B4-BE49-F238E27FC236}">
                    <a16:creationId xmlns:a16="http://schemas.microsoft.com/office/drawing/2014/main" id="{46DE4228-F2A1-A514-F548-DE6F3C23AC02}"/>
                  </a:ext>
                </a:extLst>
              </p:cNvPr>
              <p:cNvSpPr txBox="1"/>
              <p:nvPr/>
            </p:nvSpPr>
            <p:spPr>
              <a:xfrm>
                <a:off x="7680176" y="2648145"/>
                <a:ext cx="1834884" cy="215444"/>
              </a:xfrm>
              <a:prstGeom prst="rect">
                <a:avLst/>
              </a:prstGeom>
              <a:noFill/>
            </p:spPr>
            <p:txBody>
              <a:bodyPr wrap="square" lIns="0" tIns="0" rIns="0" bIns="0" rtlCol="0">
                <a:spAutoFit/>
              </a:bodyPr>
              <a:lstStyle/>
              <a:p>
                <a:r>
                  <a:rPr lang="en-GB" sz="1400" dirty="0">
                    <a:solidFill>
                      <a:schemeClr val="bg1">
                        <a:lumMod val="85000"/>
                      </a:schemeClr>
                    </a:solidFill>
                    <a:latin typeface="+mj-lt"/>
                  </a:rPr>
                  <a:t>Subscription Package</a:t>
                </a:r>
                <a:endParaRPr lang="en-US" sz="1400" dirty="0">
                  <a:solidFill>
                    <a:schemeClr val="bg1">
                      <a:lumMod val="85000"/>
                    </a:schemeClr>
                  </a:solidFill>
                  <a:latin typeface="+mj-lt"/>
                </a:endParaRPr>
              </a:p>
            </p:txBody>
          </p:sp>
          <p:sp>
            <p:nvSpPr>
              <p:cNvPr id="9" name="TextBox 8">
                <a:extLst>
                  <a:ext uri="{FF2B5EF4-FFF2-40B4-BE49-F238E27FC236}">
                    <a16:creationId xmlns:a16="http://schemas.microsoft.com/office/drawing/2014/main" id="{3C970211-E0B4-BBA3-D42F-8B962554DB79}"/>
                  </a:ext>
                </a:extLst>
              </p:cNvPr>
              <p:cNvSpPr txBox="1"/>
              <p:nvPr/>
            </p:nvSpPr>
            <p:spPr>
              <a:xfrm>
                <a:off x="7680176" y="2955922"/>
                <a:ext cx="2410382" cy="983924"/>
              </a:xfrm>
              <a:prstGeom prst="rect">
                <a:avLst/>
              </a:prstGeom>
              <a:noFill/>
            </p:spPr>
            <p:txBody>
              <a:bodyPr wrap="square" lIns="0" tIns="0" rIns="0" bIns="0" rtlCol="0">
                <a:spAutoFit/>
              </a:bodyPr>
              <a:lstStyle/>
              <a:p>
                <a:pPr>
                  <a:lnSpc>
                    <a:spcPct val="130000"/>
                  </a:lnSpc>
                </a:pPr>
                <a:r>
                  <a:rPr lang="en-US" sz="1000" b="0" i="0" dirty="0">
                    <a:solidFill>
                      <a:srgbClr val="D1D5DB"/>
                    </a:solidFill>
                    <a:effectLst/>
                    <a:latin typeface="Söhne"/>
                  </a:rPr>
                  <a:t>Estimated revenue in the Waste Management app is calculated through subscription packages, providing sustainable waste solutions for different user needs and preferences </a:t>
                </a:r>
                <a:endParaRPr lang="en-GB" sz="1000" dirty="0">
                  <a:solidFill>
                    <a:schemeClr val="bg1">
                      <a:lumMod val="85000"/>
                    </a:schemeClr>
                  </a:solidFill>
                </a:endParaRPr>
              </a:p>
            </p:txBody>
          </p:sp>
        </p:grpSp>
        <p:pic>
          <p:nvPicPr>
            <p:cNvPr id="30" name="Picture 29">
              <a:extLst>
                <a:ext uri="{FF2B5EF4-FFF2-40B4-BE49-F238E27FC236}">
                  <a16:creationId xmlns:a16="http://schemas.microsoft.com/office/drawing/2014/main" id="{549128C9-4CC5-BC06-9D48-C51B9CFF36EF}"/>
                </a:ext>
              </a:extLst>
            </p:cNvPr>
            <p:cNvPicPr>
              <a:picLocks noChangeAspect="1"/>
            </p:cNvPicPr>
            <p:nvPr/>
          </p:nvPicPr>
          <p:blipFill>
            <a:blip r:embed="rId3"/>
            <a:stretch>
              <a:fillRect/>
            </a:stretch>
          </p:blipFill>
          <p:spPr>
            <a:xfrm>
              <a:off x="6302948" y="2237822"/>
              <a:ext cx="606086" cy="606086"/>
            </a:xfrm>
            <a:prstGeom prst="rect">
              <a:avLst/>
            </a:prstGeom>
          </p:spPr>
        </p:pic>
      </p:grpSp>
      <p:grpSp>
        <p:nvGrpSpPr>
          <p:cNvPr id="33" name="Group 32">
            <a:extLst>
              <a:ext uri="{FF2B5EF4-FFF2-40B4-BE49-F238E27FC236}">
                <a16:creationId xmlns:a16="http://schemas.microsoft.com/office/drawing/2014/main" id="{E493DA6C-9663-6D7D-CD2A-850DA521E89F}"/>
              </a:ext>
            </a:extLst>
          </p:cNvPr>
          <p:cNvGrpSpPr/>
          <p:nvPr/>
        </p:nvGrpSpPr>
        <p:grpSpPr>
          <a:xfrm>
            <a:off x="9398837" y="4111414"/>
            <a:ext cx="2601074" cy="1096391"/>
            <a:chOff x="9398837" y="4111414"/>
            <a:chExt cx="2601074" cy="1096391"/>
          </a:xfrm>
        </p:grpSpPr>
        <p:grpSp>
          <p:nvGrpSpPr>
            <p:cNvPr id="21" name="Group 20">
              <a:extLst>
                <a:ext uri="{FF2B5EF4-FFF2-40B4-BE49-F238E27FC236}">
                  <a16:creationId xmlns:a16="http://schemas.microsoft.com/office/drawing/2014/main" id="{7334C92F-7262-C095-960C-10F0CBCEBB46}"/>
                </a:ext>
              </a:extLst>
            </p:cNvPr>
            <p:cNvGrpSpPr/>
            <p:nvPr/>
          </p:nvGrpSpPr>
          <p:grpSpPr>
            <a:xfrm>
              <a:off x="10033434" y="4116159"/>
              <a:ext cx="1966477" cy="1091646"/>
              <a:chOff x="7680175" y="2648145"/>
              <a:chExt cx="1966477" cy="1091646"/>
            </a:xfrm>
          </p:grpSpPr>
          <p:sp>
            <p:nvSpPr>
              <p:cNvPr id="23" name="TextBox 22">
                <a:extLst>
                  <a:ext uri="{FF2B5EF4-FFF2-40B4-BE49-F238E27FC236}">
                    <a16:creationId xmlns:a16="http://schemas.microsoft.com/office/drawing/2014/main" id="{E6CF63CB-1D3B-1BEB-93D3-A3320C7C669C}"/>
                  </a:ext>
                </a:extLst>
              </p:cNvPr>
              <p:cNvSpPr txBox="1"/>
              <p:nvPr/>
            </p:nvSpPr>
            <p:spPr>
              <a:xfrm>
                <a:off x="7680175" y="2648145"/>
                <a:ext cx="1656183" cy="215444"/>
              </a:xfrm>
              <a:prstGeom prst="rect">
                <a:avLst/>
              </a:prstGeom>
              <a:noFill/>
            </p:spPr>
            <p:txBody>
              <a:bodyPr wrap="square" lIns="0" tIns="0" rIns="0" bIns="0" rtlCol="0">
                <a:spAutoFit/>
              </a:bodyPr>
              <a:lstStyle/>
              <a:p>
                <a:r>
                  <a:rPr lang="en-US" sz="1400" dirty="0">
                    <a:solidFill>
                      <a:schemeClr val="bg1">
                        <a:lumMod val="85000"/>
                      </a:schemeClr>
                    </a:solidFill>
                    <a:latin typeface="+mj-lt"/>
                  </a:rPr>
                  <a:t>Digital Marketing</a:t>
                </a:r>
              </a:p>
            </p:txBody>
          </p:sp>
          <p:sp>
            <p:nvSpPr>
              <p:cNvPr id="24" name="TextBox 23">
                <a:extLst>
                  <a:ext uri="{FF2B5EF4-FFF2-40B4-BE49-F238E27FC236}">
                    <a16:creationId xmlns:a16="http://schemas.microsoft.com/office/drawing/2014/main" id="{FF3B23C3-4F2F-3983-008B-F1A3459DCE4B}"/>
                  </a:ext>
                </a:extLst>
              </p:cNvPr>
              <p:cNvSpPr txBox="1"/>
              <p:nvPr/>
            </p:nvSpPr>
            <p:spPr>
              <a:xfrm>
                <a:off x="7680175" y="2955922"/>
                <a:ext cx="1966477" cy="783869"/>
              </a:xfrm>
              <a:prstGeom prst="rect">
                <a:avLst/>
              </a:prstGeom>
              <a:noFill/>
            </p:spPr>
            <p:txBody>
              <a:bodyPr wrap="square" lIns="0" tIns="0" rIns="0" bIns="0" rtlCol="0">
                <a:spAutoFit/>
              </a:bodyPr>
              <a:lstStyle/>
              <a:p>
                <a:pPr>
                  <a:lnSpc>
                    <a:spcPct val="130000"/>
                  </a:lnSpc>
                </a:pPr>
                <a:r>
                  <a:rPr lang="en-US" sz="1000" b="0" i="0" dirty="0">
                    <a:solidFill>
                      <a:srgbClr val="D1D5DB"/>
                    </a:solidFill>
                    <a:effectLst/>
                    <a:latin typeface="Söhne"/>
                  </a:rPr>
                  <a:t>Utilize digital marketing metrics like customer acquisition cost and lifetime value to compute estimated revenue in waste management.</a:t>
                </a:r>
                <a:endParaRPr lang="en-GB" sz="1000" dirty="0">
                  <a:solidFill>
                    <a:schemeClr val="bg1"/>
                  </a:solidFill>
                </a:endParaRPr>
              </a:p>
            </p:txBody>
          </p:sp>
        </p:grpSp>
        <p:pic>
          <p:nvPicPr>
            <p:cNvPr id="32" name="Picture 31">
              <a:extLst>
                <a:ext uri="{FF2B5EF4-FFF2-40B4-BE49-F238E27FC236}">
                  <a16:creationId xmlns:a16="http://schemas.microsoft.com/office/drawing/2014/main" id="{DEF19BC4-D389-4B42-8433-0819553BABFF}"/>
                </a:ext>
              </a:extLst>
            </p:cNvPr>
            <p:cNvPicPr>
              <a:picLocks noChangeAspect="1"/>
            </p:cNvPicPr>
            <p:nvPr/>
          </p:nvPicPr>
          <p:blipFill>
            <a:blip r:embed="rId4"/>
            <a:stretch>
              <a:fillRect/>
            </a:stretch>
          </p:blipFill>
          <p:spPr>
            <a:xfrm>
              <a:off x="9398837" y="4111414"/>
              <a:ext cx="542074" cy="542076"/>
            </a:xfrm>
            <a:prstGeom prst="rect">
              <a:avLst/>
            </a:prstGeom>
          </p:spPr>
        </p:pic>
      </p:grpSp>
      <p:grpSp>
        <p:nvGrpSpPr>
          <p:cNvPr id="36" name="Group 35">
            <a:extLst>
              <a:ext uri="{FF2B5EF4-FFF2-40B4-BE49-F238E27FC236}">
                <a16:creationId xmlns:a16="http://schemas.microsoft.com/office/drawing/2014/main" id="{C25E4602-37F5-C4C9-7DEA-E489DB9D69F3}"/>
              </a:ext>
            </a:extLst>
          </p:cNvPr>
          <p:cNvGrpSpPr/>
          <p:nvPr/>
        </p:nvGrpSpPr>
        <p:grpSpPr>
          <a:xfrm>
            <a:off x="9461717" y="2206823"/>
            <a:ext cx="2682954" cy="1291701"/>
            <a:chOff x="9461717" y="2206823"/>
            <a:chExt cx="2682954" cy="1291701"/>
          </a:xfrm>
        </p:grpSpPr>
        <p:grpSp>
          <p:nvGrpSpPr>
            <p:cNvPr id="12" name="Group 11">
              <a:extLst>
                <a:ext uri="{FF2B5EF4-FFF2-40B4-BE49-F238E27FC236}">
                  <a16:creationId xmlns:a16="http://schemas.microsoft.com/office/drawing/2014/main" id="{FF5E16D4-EC2C-A65B-1392-1BC2BEF7F0A4}"/>
                </a:ext>
              </a:extLst>
            </p:cNvPr>
            <p:cNvGrpSpPr/>
            <p:nvPr/>
          </p:nvGrpSpPr>
          <p:grpSpPr>
            <a:xfrm>
              <a:off x="10033434" y="2206823"/>
              <a:ext cx="2111237" cy="1291701"/>
              <a:chOff x="7680175" y="2648145"/>
              <a:chExt cx="2111237" cy="1291701"/>
            </a:xfrm>
          </p:grpSpPr>
          <p:sp>
            <p:nvSpPr>
              <p:cNvPr id="13" name="TextBox 12">
                <a:extLst>
                  <a:ext uri="{FF2B5EF4-FFF2-40B4-BE49-F238E27FC236}">
                    <a16:creationId xmlns:a16="http://schemas.microsoft.com/office/drawing/2014/main" id="{4704C215-7FCF-85F7-AD67-6FFD62B04AE2}"/>
                  </a:ext>
                </a:extLst>
              </p:cNvPr>
              <p:cNvSpPr txBox="1"/>
              <p:nvPr/>
            </p:nvSpPr>
            <p:spPr>
              <a:xfrm>
                <a:off x="7680176" y="2648145"/>
                <a:ext cx="1080120" cy="215444"/>
              </a:xfrm>
              <a:prstGeom prst="rect">
                <a:avLst/>
              </a:prstGeom>
              <a:noFill/>
            </p:spPr>
            <p:txBody>
              <a:bodyPr wrap="square" lIns="0" tIns="0" rIns="0" bIns="0" rtlCol="0">
                <a:spAutoFit/>
              </a:bodyPr>
              <a:lstStyle/>
              <a:p>
                <a:r>
                  <a:rPr lang="en-GB" sz="1400" dirty="0">
                    <a:solidFill>
                      <a:schemeClr val="bg1">
                        <a:lumMod val="85000"/>
                      </a:schemeClr>
                    </a:solidFill>
                    <a:latin typeface="+mj-lt"/>
                  </a:rPr>
                  <a:t>Sponsorship</a:t>
                </a:r>
                <a:endParaRPr lang="en-US" sz="1400" dirty="0">
                  <a:solidFill>
                    <a:schemeClr val="bg1">
                      <a:lumMod val="85000"/>
                    </a:schemeClr>
                  </a:solidFill>
                  <a:latin typeface="+mj-lt"/>
                </a:endParaRPr>
              </a:p>
            </p:txBody>
          </p:sp>
          <p:sp>
            <p:nvSpPr>
              <p:cNvPr id="14" name="TextBox 13">
                <a:extLst>
                  <a:ext uri="{FF2B5EF4-FFF2-40B4-BE49-F238E27FC236}">
                    <a16:creationId xmlns:a16="http://schemas.microsoft.com/office/drawing/2014/main" id="{D073D2C9-3D3F-FEEB-50FC-4505634DAC09}"/>
                  </a:ext>
                </a:extLst>
              </p:cNvPr>
              <p:cNvSpPr txBox="1"/>
              <p:nvPr/>
            </p:nvSpPr>
            <p:spPr>
              <a:xfrm>
                <a:off x="7680175" y="2955922"/>
                <a:ext cx="2111237" cy="983924"/>
              </a:xfrm>
              <a:prstGeom prst="rect">
                <a:avLst/>
              </a:prstGeom>
              <a:noFill/>
            </p:spPr>
            <p:txBody>
              <a:bodyPr wrap="square" lIns="0" tIns="0" rIns="0" bIns="0" rtlCol="0">
                <a:spAutoFit/>
              </a:bodyPr>
              <a:lstStyle/>
              <a:p>
                <a:pPr>
                  <a:lnSpc>
                    <a:spcPct val="130000"/>
                  </a:lnSpc>
                </a:pPr>
                <a:r>
                  <a:rPr lang="en-US" sz="1000" b="0" i="0" dirty="0">
                    <a:solidFill>
                      <a:srgbClr val="D1D5DB"/>
                    </a:solidFill>
                    <a:effectLst/>
                    <a:latin typeface="Söhne"/>
                  </a:rPr>
                  <a:t>In the Waste Management and Recycle System, estimated revenue from sponsorship is calculated by securing sponsorships for sustainable practices, promoting environmental initiatives</a:t>
                </a:r>
                <a:endParaRPr lang="en-GB" sz="1000" dirty="0">
                  <a:solidFill>
                    <a:schemeClr val="bg1"/>
                  </a:solidFill>
                </a:endParaRPr>
              </a:p>
            </p:txBody>
          </p:sp>
        </p:grpSp>
        <p:pic>
          <p:nvPicPr>
            <p:cNvPr id="35" name="Picture 34">
              <a:extLst>
                <a:ext uri="{FF2B5EF4-FFF2-40B4-BE49-F238E27FC236}">
                  <a16:creationId xmlns:a16="http://schemas.microsoft.com/office/drawing/2014/main" id="{C208F893-FD20-479C-2D13-27498DFEE6CF}"/>
                </a:ext>
              </a:extLst>
            </p:cNvPr>
            <p:cNvPicPr>
              <a:picLocks noChangeAspect="1"/>
            </p:cNvPicPr>
            <p:nvPr/>
          </p:nvPicPr>
          <p:blipFill>
            <a:blip r:embed="rId5"/>
            <a:stretch>
              <a:fillRect/>
            </a:stretch>
          </p:blipFill>
          <p:spPr>
            <a:xfrm>
              <a:off x="9461717" y="2237822"/>
              <a:ext cx="526940" cy="526940"/>
            </a:xfrm>
            <a:prstGeom prst="rect">
              <a:avLst/>
            </a:prstGeom>
          </p:spPr>
        </p:pic>
      </p:grpSp>
      <p:graphicFrame>
        <p:nvGraphicFramePr>
          <p:cNvPr id="45" name="Chart Placeholder 44">
            <a:extLst>
              <a:ext uri="{FF2B5EF4-FFF2-40B4-BE49-F238E27FC236}">
                <a16:creationId xmlns:a16="http://schemas.microsoft.com/office/drawing/2014/main" id="{F2DAB812-E7B3-B118-602E-C40E7782855B}"/>
              </a:ext>
            </a:extLst>
          </p:cNvPr>
          <p:cNvGraphicFramePr>
            <a:graphicFrameLocks noGrp="1"/>
          </p:cNvGraphicFramePr>
          <p:nvPr>
            <p:ph type="chart" sz="quarter" idx="17"/>
            <p:extLst>
              <p:ext uri="{D42A27DB-BD31-4B8C-83A1-F6EECF244321}">
                <p14:modId xmlns:p14="http://schemas.microsoft.com/office/powerpoint/2010/main" val="1411958459"/>
              </p:ext>
            </p:extLst>
          </p:nvPr>
        </p:nvGraphicFramePr>
        <p:xfrm>
          <a:off x="192088" y="1525588"/>
          <a:ext cx="5859462" cy="4283075"/>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95018245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5" presetID="2" presetClass="entr" presetSubtype="4" fill="hold" nodeType="withEffect">
                                  <p:stCondLst>
                                    <p:cond delay="500"/>
                                  </p:stCondLst>
                                  <p:childTnLst>
                                    <p:set>
                                      <p:cBhvr>
                                        <p:cTn id="16" dur="1" fill="hold">
                                          <p:stCondLst>
                                            <p:cond delay="0"/>
                                          </p:stCondLst>
                                        </p:cTn>
                                        <p:tgtEl>
                                          <p:spTgt spid="28"/>
                                        </p:tgtEl>
                                        <p:attrNameLst>
                                          <p:attrName>style.visibility</p:attrName>
                                        </p:attrNameLst>
                                      </p:cBhvr>
                                      <p:to>
                                        <p:strVal val="visible"/>
                                      </p:to>
                                    </p:set>
                                    <p:anim calcmode="lin" valueType="num">
                                      <p:cBhvr additive="base">
                                        <p:cTn id="17" dur="500" fill="hold"/>
                                        <p:tgtEl>
                                          <p:spTgt spid="28"/>
                                        </p:tgtEl>
                                        <p:attrNameLst>
                                          <p:attrName>ppt_x</p:attrName>
                                        </p:attrNameLst>
                                      </p:cBhvr>
                                      <p:tavLst>
                                        <p:tav tm="0">
                                          <p:val>
                                            <p:strVal val="#ppt_x"/>
                                          </p:val>
                                        </p:tav>
                                        <p:tav tm="100000">
                                          <p:val>
                                            <p:strVal val="#ppt_x"/>
                                          </p:val>
                                        </p:tav>
                                      </p:tavLst>
                                    </p:anim>
                                    <p:anim calcmode="lin" valueType="num">
                                      <p:cBhvr additive="base">
                                        <p:cTn id="18" dur="500" fill="hold"/>
                                        <p:tgtEl>
                                          <p:spTgt spid="28"/>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750"/>
                                  </p:stCondLst>
                                  <p:childTnLst>
                                    <p:set>
                                      <p:cBhvr>
                                        <p:cTn id="20" dur="1" fill="hold">
                                          <p:stCondLst>
                                            <p:cond delay="0"/>
                                          </p:stCondLst>
                                        </p:cTn>
                                        <p:tgtEl>
                                          <p:spTgt spid="33"/>
                                        </p:tgtEl>
                                        <p:attrNameLst>
                                          <p:attrName>style.visibility</p:attrName>
                                        </p:attrNameLst>
                                      </p:cBhvr>
                                      <p:to>
                                        <p:strVal val="visible"/>
                                      </p:to>
                                    </p:set>
                                    <p:anim calcmode="lin" valueType="num">
                                      <p:cBhvr additive="base">
                                        <p:cTn id="21" dur="500" fill="hold"/>
                                        <p:tgtEl>
                                          <p:spTgt spid="33"/>
                                        </p:tgtEl>
                                        <p:attrNameLst>
                                          <p:attrName>ppt_x</p:attrName>
                                        </p:attrNameLst>
                                      </p:cBhvr>
                                      <p:tavLst>
                                        <p:tav tm="0">
                                          <p:val>
                                            <p:strVal val="#ppt_x"/>
                                          </p:val>
                                        </p:tav>
                                        <p:tav tm="100000">
                                          <p:val>
                                            <p:strVal val="#ppt_x"/>
                                          </p:val>
                                        </p:tav>
                                      </p:tavLst>
                                    </p:anim>
                                    <p:anim calcmode="lin" valueType="num">
                                      <p:cBhvr additive="base">
                                        <p:cTn id="22" dur="500" fill="hold"/>
                                        <p:tgtEl>
                                          <p:spTgt spid="33"/>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500"/>
                                  </p:stCondLst>
                                  <p:childTnLst>
                                    <p:set>
                                      <p:cBhvr>
                                        <p:cTn id="24" dur="1" fill="hold">
                                          <p:stCondLst>
                                            <p:cond delay="0"/>
                                          </p:stCondLst>
                                        </p:cTn>
                                        <p:tgtEl>
                                          <p:spTgt spid="36"/>
                                        </p:tgtEl>
                                        <p:attrNameLst>
                                          <p:attrName>style.visibility</p:attrName>
                                        </p:attrNameLst>
                                      </p:cBhvr>
                                      <p:to>
                                        <p:strVal val="visible"/>
                                      </p:to>
                                    </p:set>
                                    <p:anim calcmode="lin" valueType="num">
                                      <p:cBhvr additive="base">
                                        <p:cTn id="25" dur="500" fill="hold"/>
                                        <p:tgtEl>
                                          <p:spTgt spid="36"/>
                                        </p:tgtEl>
                                        <p:attrNameLst>
                                          <p:attrName>ppt_x</p:attrName>
                                        </p:attrNameLst>
                                      </p:cBhvr>
                                      <p:tavLst>
                                        <p:tav tm="0">
                                          <p:val>
                                            <p:strVal val="#ppt_x"/>
                                          </p:val>
                                        </p:tav>
                                        <p:tav tm="100000">
                                          <p:val>
                                            <p:strVal val="#ppt_x"/>
                                          </p:val>
                                        </p:tav>
                                      </p:tavLst>
                                    </p:anim>
                                    <p:anim calcmode="lin" valueType="num">
                                      <p:cBhvr additive="base">
                                        <p:cTn id="26" dur="500" fill="hold"/>
                                        <p:tgtEl>
                                          <p:spTgt spid="36"/>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250"/>
                                  </p:stCondLst>
                                  <p:childTnLst>
                                    <p:set>
                                      <p:cBhvr>
                                        <p:cTn id="28" dur="1" fill="hold">
                                          <p:stCondLst>
                                            <p:cond delay="0"/>
                                          </p:stCondLst>
                                        </p:cTn>
                                        <p:tgtEl>
                                          <p:spTgt spid="37"/>
                                        </p:tgtEl>
                                        <p:attrNameLst>
                                          <p:attrName>style.visibility</p:attrName>
                                        </p:attrNameLst>
                                      </p:cBhvr>
                                      <p:to>
                                        <p:strVal val="visible"/>
                                      </p:to>
                                    </p:set>
                                    <p:anim calcmode="lin" valueType="num">
                                      <p:cBhvr additive="base">
                                        <p:cTn id="29" dur="500" fill="hold"/>
                                        <p:tgtEl>
                                          <p:spTgt spid="37"/>
                                        </p:tgtEl>
                                        <p:attrNameLst>
                                          <p:attrName>ppt_x</p:attrName>
                                        </p:attrNameLst>
                                      </p:cBhvr>
                                      <p:tavLst>
                                        <p:tav tm="0">
                                          <p:val>
                                            <p:strVal val="#ppt_x"/>
                                          </p:val>
                                        </p:tav>
                                        <p:tav tm="100000">
                                          <p:val>
                                            <p:strVal val="#ppt_x"/>
                                          </p:val>
                                        </p:tav>
                                      </p:tavLst>
                                    </p:anim>
                                    <p:anim calcmode="lin" valueType="num">
                                      <p:cBhvr additive="base">
                                        <p:cTn id="30" dur="500" fill="hold"/>
                                        <p:tgtEl>
                                          <p:spTgt spid="37"/>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250"/>
                                  </p:stCondLst>
                                  <p:childTnLst>
                                    <p:set>
                                      <p:cBhvr>
                                        <p:cTn id="32" dur="1" fill="hold">
                                          <p:stCondLst>
                                            <p:cond delay="0"/>
                                          </p:stCondLst>
                                        </p:cTn>
                                        <p:tgtEl>
                                          <p:spTgt spid="45"/>
                                        </p:tgtEl>
                                        <p:attrNameLst>
                                          <p:attrName>style.visibility</p:attrName>
                                        </p:attrNameLst>
                                      </p:cBhvr>
                                      <p:to>
                                        <p:strVal val="visible"/>
                                      </p:to>
                                    </p:set>
                                    <p:anim calcmode="lin" valueType="num">
                                      <p:cBhvr additive="base">
                                        <p:cTn id="33" dur="500" fill="hold"/>
                                        <p:tgtEl>
                                          <p:spTgt spid="45"/>
                                        </p:tgtEl>
                                        <p:attrNameLst>
                                          <p:attrName>ppt_x</p:attrName>
                                        </p:attrNameLst>
                                      </p:cBhvr>
                                      <p:tavLst>
                                        <p:tav tm="0">
                                          <p:val>
                                            <p:strVal val="#ppt_x"/>
                                          </p:val>
                                        </p:tav>
                                        <p:tav tm="100000">
                                          <p:val>
                                            <p:strVal val="#ppt_x"/>
                                          </p:val>
                                        </p:tav>
                                      </p:tavLst>
                                    </p:anim>
                                    <p:anim calcmode="lin" valueType="num">
                                      <p:cBhvr additive="base">
                                        <p:cTn id="34"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Graphic spid="45" grpId="0">
        <p:bldAsOne/>
      </p:bldGraphic>
    </p:bldLst>
  </p:timing>
</p:sld>
</file>

<file path=ppt/theme/theme1.xml><?xml version="1.0" encoding="utf-8"?>
<a:theme xmlns:a="http://schemas.openxmlformats.org/drawingml/2006/main" name="Office Theme">
  <a:themeElements>
    <a:clrScheme name="Prezfull F#1">
      <a:dk1>
        <a:sysClr val="windowText" lastClr="000000"/>
      </a:dk1>
      <a:lt1>
        <a:sysClr val="window" lastClr="FFFFFF"/>
      </a:lt1>
      <a:dk2>
        <a:srgbClr val="44546A"/>
      </a:dk2>
      <a:lt2>
        <a:srgbClr val="E7E6E6"/>
      </a:lt2>
      <a:accent1>
        <a:srgbClr val="03C6BE"/>
      </a:accent1>
      <a:accent2>
        <a:srgbClr val="04D4A3"/>
      </a:accent2>
      <a:accent3>
        <a:srgbClr val="21D979"/>
      </a:accent3>
      <a:accent4>
        <a:srgbClr val="6FCB9B"/>
      </a:accent4>
      <a:accent5>
        <a:srgbClr val="C1BFC0"/>
      </a:accent5>
      <a:accent6>
        <a:srgbClr val="3F433F"/>
      </a:accent6>
      <a:hlink>
        <a:srgbClr val="0563C1"/>
      </a:hlink>
      <a:folHlink>
        <a:srgbClr val="954F72"/>
      </a:folHlink>
    </a:clrScheme>
    <a:fontScheme name="Prezfull F#1">
      <a:majorFont>
        <a:latin typeface="Open Sans SemiBold"/>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31750" cap="rnd">
          <a:gradFill>
            <a:gsLst>
              <a:gs pos="0">
                <a:schemeClr val="accent3"/>
              </a:gs>
              <a:gs pos="100000">
                <a:schemeClr val="accent2"/>
              </a:gs>
            </a:gsLst>
            <a:lin ang="5400000" scaled="1"/>
          </a:gradFill>
          <a:round/>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1081</TotalTime>
  <Words>1574</Words>
  <Application>Microsoft Office PowerPoint</Application>
  <PresentationFormat>Widescreen</PresentationFormat>
  <Paragraphs>162</Paragraphs>
  <Slides>13</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Open Sans</vt:lpstr>
      <vt:lpstr>Söhne</vt:lpstr>
      <vt:lpstr>Open Sans SemiBold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Prezfull</dc:creator>
  <cp:lastModifiedBy>Farzine Hossen</cp:lastModifiedBy>
  <cp:revision>13</cp:revision>
  <dcterms:created xsi:type="dcterms:W3CDTF">2022-11-14T16:34:48Z</dcterms:created>
  <dcterms:modified xsi:type="dcterms:W3CDTF">2024-01-31T10:18:45Z</dcterms:modified>
</cp:coreProperties>
</file>

<file path=docProps/thumbnail.jpeg>
</file>